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6.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60" r:id="rId3"/>
    <p:sldMasterId id="2147483684" r:id="rId4"/>
    <p:sldMasterId id="2147483728" r:id="rId5"/>
    <p:sldMasterId id="2147483708" r:id="rId6"/>
    <p:sldMasterId id="2147483718" r:id="rId7"/>
  </p:sldMasterIdLst>
  <p:notesMasterIdLst>
    <p:notesMasterId r:id="rId37"/>
  </p:notesMasterIdLst>
  <p:handoutMasterIdLst>
    <p:handoutMasterId r:id="rId38"/>
  </p:handoutMasterIdLst>
  <p:sldIdLst>
    <p:sldId id="286" r:id="rId8"/>
    <p:sldId id="351" r:id="rId9"/>
    <p:sldId id="345" r:id="rId10"/>
    <p:sldId id="306" r:id="rId11"/>
    <p:sldId id="330" r:id="rId12"/>
    <p:sldId id="346" r:id="rId13"/>
    <p:sldId id="262" r:id="rId14"/>
    <p:sldId id="339" r:id="rId15"/>
    <p:sldId id="352" r:id="rId16"/>
    <p:sldId id="343" r:id="rId17"/>
    <p:sldId id="342" r:id="rId18"/>
    <p:sldId id="260" r:id="rId19"/>
    <p:sldId id="354" r:id="rId20"/>
    <p:sldId id="347" r:id="rId21"/>
    <p:sldId id="353" r:id="rId22"/>
    <p:sldId id="355" r:id="rId23"/>
    <p:sldId id="349" r:id="rId24"/>
    <p:sldId id="357" r:id="rId25"/>
    <p:sldId id="340" r:id="rId26"/>
    <p:sldId id="305" r:id="rId27"/>
    <p:sldId id="358" r:id="rId28"/>
    <p:sldId id="361" r:id="rId29"/>
    <p:sldId id="359" r:id="rId30"/>
    <p:sldId id="362" r:id="rId31"/>
    <p:sldId id="360" r:id="rId32"/>
    <p:sldId id="348" r:id="rId33"/>
    <p:sldId id="356" r:id="rId34"/>
    <p:sldId id="350" r:id="rId35"/>
    <p:sldId id="324" r:id="rId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anford, Shawana" initials="SS" lastIdx="2" clrIdx="0">
    <p:extLst>
      <p:ext uri="{19B8F6BF-5375-455C-9EA6-DF929625EA0E}">
        <p15:presenceInfo xmlns:p15="http://schemas.microsoft.com/office/powerpoint/2012/main" userId="S-1-5-21-718769354-2020645603-3896111496-27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57"/>
    <a:srgbClr val="7BAFD4"/>
    <a:srgbClr val="84754E"/>
    <a:srgbClr val="B3A4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25" autoAdjust="0"/>
  </p:normalViewPr>
  <p:slideViewPr>
    <p:cSldViewPr snapToGrid="0">
      <p:cViewPr varScale="1">
        <p:scale>
          <a:sx n="104" d="100"/>
          <a:sy n="104" d="100"/>
        </p:scale>
        <p:origin x="1824" y="114"/>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commentAuthors" Target="commentAuthors.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inker, Jannah" userId="3c34ea8f-ddf3-4e37-94c5-6c111ef9d91e" providerId="ADAL" clId="{3FD37F24-ED78-46EA-A31E-D536095A118D}"/>
    <pc:docChg chg="modSld">
      <pc:chgData name="Zinker, Jannah" userId="3c34ea8f-ddf3-4e37-94c5-6c111ef9d91e" providerId="ADAL" clId="{3FD37F24-ED78-46EA-A31E-D536095A118D}" dt="2026-01-16T13:48:31.613" v="130" actId="20577"/>
      <pc:docMkLst>
        <pc:docMk/>
      </pc:docMkLst>
      <pc:sldChg chg="modSp mod">
        <pc:chgData name="Zinker, Jannah" userId="3c34ea8f-ddf3-4e37-94c5-6c111ef9d91e" providerId="ADAL" clId="{3FD37F24-ED78-46EA-A31E-D536095A118D}" dt="2026-01-16T13:48:31.613" v="130" actId="20577"/>
        <pc:sldMkLst>
          <pc:docMk/>
          <pc:sldMk cId="1985533821" sldId="345"/>
        </pc:sldMkLst>
        <pc:spChg chg="mod">
          <ac:chgData name="Zinker, Jannah" userId="3c34ea8f-ddf3-4e37-94c5-6c111ef9d91e" providerId="ADAL" clId="{3FD37F24-ED78-46EA-A31E-D536095A118D}" dt="2026-01-16T13:48:31.613" v="130" actId="20577"/>
          <ac:spMkLst>
            <pc:docMk/>
            <pc:sldMk cId="1985533821" sldId="345"/>
            <ac:spMk id="3" creationId="{9D07DEA5-B904-4006-BDBD-28CB2796C43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15B949-5753-43D8-A67B-404B5BDF8184}" type="doc">
      <dgm:prSet loTypeId="urn:microsoft.com/office/officeart/2005/8/layout/vProcess5" loCatId="process" qsTypeId="urn:microsoft.com/office/officeart/2005/8/quickstyle/simple1" qsCatId="simple" csTypeId="urn:microsoft.com/office/officeart/2005/8/colors/accent0_3" csCatId="mainScheme" phldr="1"/>
      <dgm:spPr/>
      <dgm:t>
        <a:bodyPr/>
        <a:lstStyle/>
        <a:p>
          <a:endParaRPr lang="en-US"/>
        </a:p>
      </dgm:t>
    </dgm:pt>
    <dgm:pt modelId="{743539BA-4CAD-4A32-B602-43B8B7E5F33A}">
      <dgm:prSet phldrT="[Text]"/>
      <dgm:spPr/>
      <dgm:t>
        <a:bodyPr/>
        <a:lstStyle/>
        <a:p>
          <a:r>
            <a:rPr lang="en-US" dirty="0">
              <a:latin typeface="Arial" panose="020B0604020202020204" pitchFamily="34" charset="0"/>
              <a:cs typeface="Arial" panose="020B0604020202020204" pitchFamily="34" charset="0"/>
            </a:rPr>
            <a:t>Visit the Athens Technical College (ATC) website at www.athenstech.edu.	</a:t>
          </a:r>
          <a:r>
            <a:rPr lang="en-US" dirty="0"/>
            <a:t>	</a:t>
          </a:r>
        </a:p>
      </dgm:t>
    </dgm:pt>
    <dgm:pt modelId="{229AF047-2A1A-4831-A2E1-A0B24638BC1C}" type="parTrans" cxnId="{AF9DAEC8-BABB-4C02-BE83-CBAA134CD93C}">
      <dgm:prSet/>
      <dgm:spPr/>
      <dgm:t>
        <a:bodyPr/>
        <a:lstStyle/>
        <a:p>
          <a:endParaRPr lang="en-US"/>
        </a:p>
      </dgm:t>
    </dgm:pt>
    <dgm:pt modelId="{E26F3BB2-D4F1-45D3-8450-CB566F589600}" type="sibTrans" cxnId="{AF9DAEC8-BABB-4C02-BE83-CBAA134CD93C}">
      <dgm:prSet/>
      <dgm:spPr/>
      <dgm:t>
        <a:bodyPr/>
        <a:lstStyle/>
        <a:p>
          <a:endParaRPr lang="en-US"/>
        </a:p>
      </dgm:t>
    </dgm:pt>
    <dgm:pt modelId="{BA67FAA9-1A5C-4402-8937-27127ADB9311}">
      <dgm:prSet phldrT="[Text]"/>
      <dgm:spPr/>
      <dgm:t>
        <a:bodyPr/>
        <a:lstStyle/>
        <a:p>
          <a:r>
            <a:rPr lang="en-US" dirty="0">
              <a:latin typeface="Arial" panose="020B0604020202020204" pitchFamily="34" charset="0"/>
              <a:cs typeface="Arial" panose="020B0604020202020204" pitchFamily="34" charset="0"/>
            </a:rPr>
            <a:t>Under “Admissions”, click on “Newly Accepted Students”.</a:t>
          </a:r>
        </a:p>
      </dgm:t>
    </dgm:pt>
    <dgm:pt modelId="{4A0D7DFC-313D-4DBF-81C7-8F4332D8393D}" type="parTrans" cxnId="{2475B213-FC3E-448A-AB65-44E96FFC92BF}">
      <dgm:prSet/>
      <dgm:spPr/>
      <dgm:t>
        <a:bodyPr/>
        <a:lstStyle/>
        <a:p>
          <a:endParaRPr lang="en-US"/>
        </a:p>
      </dgm:t>
    </dgm:pt>
    <dgm:pt modelId="{6536DB18-5D46-4356-912B-6A8AADDDC4C7}" type="sibTrans" cxnId="{2475B213-FC3E-448A-AB65-44E96FFC92BF}">
      <dgm:prSet/>
      <dgm:spPr/>
      <dgm:t>
        <a:bodyPr/>
        <a:lstStyle/>
        <a:p>
          <a:endParaRPr lang="en-US"/>
        </a:p>
      </dgm:t>
    </dgm:pt>
    <dgm:pt modelId="{F7C423CB-5C75-4A0B-85E8-39271EF5F121}">
      <dgm:prSet phldrT="[Text]"/>
      <dgm:spPr/>
      <dgm:t>
        <a:bodyPr/>
        <a:lstStyle/>
        <a:p>
          <a:r>
            <a:rPr lang="en-US" dirty="0">
              <a:latin typeface="Arial" panose="020B0604020202020204" pitchFamily="34" charset="0"/>
              <a:cs typeface="Arial" panose="020B0604020202020204" pitchFamily="34" charset="0"/>
            </a:rPr>
            <a:t>Under “Get Your Student ID”, click on “Find Your ATC Student ID Number”.</a:t>
          </a:r>
        </a:p>
      </dgm:t>
    </dgm:pt>
    <dgm:pt modelId="{93FFBC0B-7A7C-4150-83F7-E3DA3CA4C037}" type="parTrans" cxnId="{12FE4663-469F-4495-A5F8-E8FA315A5F0E}">
      <dgm:prSet/>
      <dgm:spPr/>
      <dgm:t>
        <a:bodyPr/>
        <a:lstStyle/>
        <a:p>
          <a:endParaRPr lang="en-US"/>
        </a:p>
      </dgm:t>
    </dgm:pt>
    <dgm:pt modelId="{9035ACA1-4791-4B72-997D-8BC6CC471FE9}" type="sibTrans" cxnId="{12FE4663-469F-4495-A5F8-E8FA315A5F0E}">
      <dgm:prSet/>
      <dgm:spPr/>
      <dgm:t>
        <a:bodyPr/>
        <a:lstStyle/>
        <a:p>
          <a:endParaRPr lang="en-US"/>
        </a:p>
      </dgm:t>
    </dgm:pt>
    <dgm:pt modelId="{628F99CF-C4BE-45DB-942D-BED37EE34590}" type="pres">
      <dgm:prSet presAssocID="{3D15B949-5753-43D8-A67B-404B5BDF8184}" presName="outerComposite" presStyleCnt="0">
        <dgm:presLayoutVars>
          <dgm:chMax val="5"/>
          <dgm:dir/>
          <dgm:resizeHandles val="exact"/>
        </dgm:presLayoutVars>
      </dgm:prSet>
      <dgm:spPr/>
    </dgm:pt>
    <dgm:pt modelId="{6BEDB835-6EB1-4F54-BE99-73FA166904DF}" type="pres">
      <dgm:prSet presAssocID="{3D15B949-5753-43D8-A67B-404B5BDF8184}" presName="dummyMaxCanvas" presStyleCnt="0">
        <dgm:presLayoutVars/>
      </dgm:prSet>
      <dgm:spPr/>
    </dgm:pt>
    <dgm:pt modelId="{923B9266-F339-427C-BFCC-4FF8E989F7E6}" type="pres">
      <dgm:prSet presAssocID="{3D15B949-5753-43D8-A67B-404B5BDF8184}" presName="ThreeNodes_1" presStyleLbl="node1" presStyleIdx="0" presStyleCnt="3">
        <dgm:presLayoutVars>
          <dgm:bulletEnabled val="1"/>
        </dgm:presLayoutVars>
      </dgm:prSet>
      <dgm:spPr/>
    </dgm:pt>
    <dgm:pt modelId="{32FEB128-3778-4F9B-9620-021C5B510515}" type="pres">
      <dgm:prSet presAssocID="{3D15B949-5753-43D8-A67B-404B5BDF8184}" presName="ThreeNodes_2" presStyleLbl="node1" presStyleIdx="1" presStyleCnt="3">
        <dgm:presLayoutVars>
          <dgm:bulletEnabled val="1"/>
        </dgm:presLayoutVars>
      </dgm:prSet>
      <dgm:spPr/>
    </dgm:pt>
    <dgm:pt modelId="{54D3B5B3-46CF-4D06-AD71-057AF9DDF6FB}" type="pres">
      <dgm:prSet presAssocID="{3D15B949-5753-43D8-A67B-404B5BDF8184}" presName="ThreeNodes_3" presStyleLbl="node1" presStyleIdx="2" presStyleCnt="3">
        <dgm:presLayoutVars>
          <dgm:bulletEnabled val="1"/>
        </dgm:presLayoutVars>
      </dgm:prSet>
      <dgm:spPr/>
    </dgm:pt>
    <dgm:pt modelId="{2DFF52DD-4A5F-46E1-88ED-F246315F3146}" type="pres">
      <dgm:prSet presAssocID="{3D15B949-5753-43D8-A67B-404B5BDF8184}" presName="ThreeConn_1-2" presStyleLbl="fgAccFollowNode1" presStyleIdx="0" presStyleCnt="2">
        <dgm:presLayoutVars>
          <dgm:bulletEnabled val="1"/>
        </dgm:presLayoutVars>
      </dgm:prSet>
      <dgm:spPr/>
    </dgm:pt>
    <dgm:pt modelId="{53CBEDB5-3D8B-4C28-9030-F602C276014E}" type="pres">
      <dgm:prSet presAssocID="{3D15B949-5753-43D8-A67B-404B5BDF8184}" presName="ThreeConn_2-3" presStyleLbl="fgAccFollowNode1" presStyleIdx="1" presStyleCnt="2">
        <dgm:presLayoutVars>
          <dgm:bulletEnabled val="1"/>
        </dgm:presLayoutVars>
      </dgm:prSet>
      <dgm:spPr/>
    </dgm:pt>
    <dgm:pt modelId="{705DA950-6005-4475-B607-49E224D6F26E}" type="pres">
      <dgm:prSet presAssocID="{3D15B949-5753-43D8-A67B-404B5BDF8184}" presName="ThreeNodes_1_text" presStyleLbl="node1" presStyleIdx="2" presStyleCnt="3">
        <dgm:presLayoutVars>
          <dgm:bulletEnabled val="1"/>
        </dgm:presLayoutVars>
      </dgm:prSet>
      <dgm:spPr/>
    </dgm:pt>
    <dgm:pt modelId="{D82E7180-9F3C-4033-85A2-B7158FF7999A}" type="pres">
      <dgm:prSet presAssocID="{3D15B949-5753-43D8-A67B-404B5BDF8184}" presName="ThreeNodes_2_text" presStyleLbl="node1" presStyleIdx="2" presStyleCnt="3">
        <dgm:presLayoutVars>
          <dgm:bulletEnabled val="1"/>
        </dgm:presLayoutVars>
      </dgm:prSet>
      <dgm:spPr/>
    </dgm:pt>
    <dgm:pt modelId="{3D97D0F4-748F-4945-A676-B00A431621D6}" type="pres">
      <dgm:prSet presAssocID="{3D15B949-5753-43D8-A67B-404B5BDF8184}" presName="ThreeNodes_3_text" presStyleLbl="node1" presStyleIdx="2" presStyleCnt="3">
        <dgm:presLayoutVars>
          <dgm:bulletEnabled val="1"/>
        </dgm:presLayoutVars>
      </dgm:prSet>
      <dgm:spPr/>
    </dgm:pt>
  </dgm:ptLst>
  <dgm:cxnLst>
    <dgm:cxn modelId="{2475B213-FC3E-448A-AB65-44E96FFC92BF}" srcId="{3D15B949-5753-43D8-A67B-404B5BDF8184}" destId="{BA67FAA9-1A5C-4402-8937-27127ADB9311}" srcOrd="1" destOrd="0" parTransId="{4A0D7DFC-313D-4DBF-81C7-8F4332D8393D}" sibTransId="{6536DB18-5D46-4356-912B-6A8AADDDC4C7}"/>
    <dgm:cxn modelId="{2F23532D-D887-47FA-B70C-B5470D771736}" type="presOf" srcId="{3D15B949-5753-43D8-A67B-404B5BDF8184}" destId="{628F99CF-C4BE-45DB-942D-BED37EE34590}" srcOrd="0" destOrd="0" presId="urn:microsoft.com/office/officeart/2005/8/layout/vProcess5"/>
    <dgm:cxn modelId="{12FE4663-469F-4495-A5F8-E8FA315A5F0E}" srcId="{3D15B949-5753-43D8-A67B-404B5BDF8184}" destId="{F7C423CB-5C75-4A0B-85E8-39271EF5F121}" srcOrd="2" destOrd="0" parTransId="{93FFBC0B-7A7C-4150-83F7-E3DA3CA4C037}" sibTransId="{9035ACA1-4791-4B72-997D-8BC6CC471FE9}"/>
    <dgm:cxn modelId="{0F017151-DD16-4755-BE4E-EBECE3E3F689}" type="presOf" srcId="{BA67FAA9-1A5C-4402-8937-27127ADB9311}" destId="{32FEB128-3778-4F9B-9620-021C5B510515}" srcOrd="0" destOrd="0" presId="urn:microsoft.com/office/officeart/2005/8/layout/vProcess5"/>
    <dgm:cxn modelId="{CD3E947F-96EF-4F64-B8F5-1427E69A5141}" type="presOf" srcId="{6536DB18-5D46-4356-912B-6A8AADDDC4C7}" destId="{53CBEDB5-3D8B-4C28-9030-F602C276014E}" srcOrd="0" destOrd="0" presId="urn:microsoft.com/office/officeart/2005/8/layout/vProcess5"/>
    <dgm:cxn modelId="{BA56E787-3C16-4B8A-B61E-0EC30F4C30B7}" type="presOf" srcId="{F7C423CB-5C75-4A0B-85E8-39271EF5F121}" destId="{54D3B5B3-46CF-4D06-AD71-057AF9DDF6FB}" srcOrd="0" destOrd="0" presId="urn:microsoft.com/office/officeart/2005/8/layout/vProcess5"/>
    <dgm:cxn modelId="{2F3B00A9-1F9F-46D7-862F-5283D7BA9F5C}" type="presOf" srcId="{BA67FAA9-1A5C-4402-8937-27127ADB9311}" destId="{D82E7180-9F3C-4033-85A2-B7158FF7999A}" srcOrd="1" destOrd="0" presId="urn:microsoft.com/office/officeart/2005/8/layout/vProcess5"/>
    <dgm:cxn modelId="{F3C435AE-1882-46FA-9BEA-848C7E62A6B1}" type="presOf" srcId="{743539BA-4CAD-4A32-B602-43B8B7E5F33A}" destId="{705DA950-6005-4475-B607-49E224D6F26E}" srcOrd="1" destOrd="0" presId="urn:microsoft.com/office/officeart/2005/8/layout/vProcess5"/>
    <dgm:cxn modelId="{F348A3C6-16C6-4F1F-A5B6-F515E48E704F}" type="presOf" srcId="{E26F3BB2-D4F1-45D3-8450-CB566F589600}" destId="{2DFF52DD-4A5F-46E1-88ED-F246315F3146}" srcOrd="0" destOrd="0" presId="urn:microsoft.com/office/officeart/2005/8/layout/vProcess5"/>
    <dgm:cxn modelId="{AF9DAEC8-BABB-4C02-BE83-CBAA134CD93C}" srcId="{3D15B949-5753-43D8-A67B-404B5BDF8184}" destId="{743539BA-4CAD-4A32-B602-43B8B7E5F33A}" srcOrd="0" destOrd="0" parTransId="{229AF047-2A1A-4831-A2E1-A0B24638BC1C}" sibTransId="{E26F3BB2-D4F1-45D3-8450-CB566F589600}"/>
    <dgm:cxn modelId="{446BE0C9-FD5C-4329-8F4B-C9A0E235C71B}" type="presOf" srcId="{743539BA-4CAD-4A32-B602-43B8B7E5F33A}" destId="{923B9266-F339-427C-BFCC-4FF8E989F7E6}" srcOrd="0" destOrd="0" presId="urn:microsoft.com/office/officeart/2005/8/layout/vProcess5"/>
    <dgm:cxn modelId="{5C9FD9F7-9E42-4620-B05D-95DAD76210E0}" type="presOf" srcId="{F7C423CB-5C75-4A0B-85E8-39271EF5F121}" destId="{3D97D0F4-748F-4945-A676-B00A431621D6}" srcOrd="1" destOrd="0" presId="urn:microsoft.com/office/officeart/2005/8/layout/vProcess5"/>
    <dgm:cxn modelId="{9E531C03-CC9A-4941-9A27-AADF19A8A733}" type="presParOf" srcId="{628F99CF-C4BE-45DB-942D-BED37EE34590}" destId="{6BEDB835-6EB1-4F54-BE99-73FA166904DF}" srcOrd="0" destOrd="0" presId="urn:microsoft.com/office/officeart/2005/8/layout/vProcess5"/>
    <dgm:cxn modelId="{F71539AB-65AD-4190-8FC6-8A7E2CB048DC}" type="presParOf" srcId="{628F99CF-C4BE-45DB-942D-BED37EE34590}" destId="{923B9266-F339-427C-BFCC-4FF8E989F7E6}" srcOrd="1" destOrd="0" presId="urn:microsoft.com/office/officeart/2005/8/layout/vProcess5"/>
    <dgm:cxn modelId="{02C84566-8F5F-42EE-8C21-824CFBA4B9A5}" type="presParOf" srcId="{628F99CF-C4BE-45DB-942D-BED37EE34590}" destId="{32FEB128-3778-4F9B-9620-021C5B510515}" srcOrd="2" destOrd="0" presId="urn:microsoft.com/office/officeart/2005/8/layout/vProcess5"/>
    <dgm:cxn modelId="{217F16FA-266A-41BC-88AE-645E16CF3B69}" type="presParOf" srcId="{628F99CF-C4BE-45DB-942D-BED37EE34590}" destId="{54D3B5B3-46CF-4D06-AD71-057AF9DDF6FB}" srcOrd="3" destOrd="0" presId="urn:microsoft.com/office/officeart/2005/8/layout/vProcess5"/>
    <dgm:cxn modelId="{409F78D3-F637-406C-895E-308AD5EC2BCB}" type="presParOf" srcId="{628F99CF-C4BE-45DB-942D-BED37EE34590}" destId="{2DFF52DD-4A5F-46E1-88ED-F246315F3146}" srcOrd="4" destOrd="0" presId="urn:microsoft.com/office/officeart/2005/8/layout/vProcess5"/>
    <dgm:cxn modelId="{3000FA82-F183-4816-BDBE-B003EF677FBC}" type="presParOf" srcId="{628F99CF-C4BE-45DB-942D-BED37EE34590}" destId="{53CBEDB5-3D8B-4C28-9030-F602C276014E}" srcOrd="5" destOrd="0" presId="urn:microsoft.com/office/officeart/2005/8/layout/vProcess5"/>
    <dgm:cxn modelId="{516D63C3-9DCB-4827-BF7B-8772801BADCA}" type="presParOf" srcId="{628F99CF-C4BE-45DB-942D-BED37EE34590}" destId="{705DA950-6005-4475-B607-49E224D6F26E}" srcOrd="6" destOrd="0" presId="urn:microsoft.com/office/officeart/2005/8/layout/vProcess5"/>
    <dgm:cxn modelId="{5A37C345-2720-4152-A299-652FF056FC93}" type="presParOf" srcId="{628F99CF-C4BE-45DB-942D-BED37EE34590}" destId="{D82E7180-9F3C-4033-85A2-B7158FF7999A}" srcOrd="7" destOrd="0" presId="urn:microsoft.com/office/officeart/2005/8/layout/vProcess5"/>
    <dgm:cxn modelId="{9FDE9D69-5474-478B-97A1-9A5ABBD8D69D}" type="presParOf" srcId="{628F99CF-C4BE-45DB-942D-BED37EE34590}" destId="{3D97D0F4-748F-4945-A676-B00A431621D6}"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15B949-5753-43D8-A67B-404B5BDF8184}" type="doc">
      <dgm:prSet loTypeId="urn:microsoft.com/office/officeart/2005/8/layout/vProcess5" loCatId="process" qsTypeId="urn:microsoft.com/office/officeart/2005/8/quickstyle/simple1" qsCatId="simple" csTypeId="urn:microsoft.com/office/officeart/2005/8/colors/accent0_3" csCatId="mainScheme" phldr="1"/>
      <dgm:spPr/>
      <dgm:t>
        <a:bodyPr/>
        <a:lstStyle/>
        <a:p>
          <a:endParaRPr lang="en-US"/>
        </a:p>
      </dgm:t>
    </dgm:pt>
    <dgm:pt modelId="{743539BA-4CAD-4A32-B602-43B8B7E5F33A}">
      <dgm:prSet phldrT="[Text]"/>
      <dgm:spPr/>
      <dgm:t>
        <a:bodyPr/>
        <a:lstStyle/>
        <a:p>
          <a:r>
            <a:rPr lang="en-US" dirty="0">
              <a:latin typeface="Arial" panose="020B0604020202020204" pitchFamily="34" charset="0"/>
              <a:cs typeface="Arial" panose="020B0604020202020204" pitchFamily="34" charset="0"/>
            </a:rPr>
            <a:t>Visit the Athens Technical College website.	</a:t>
          </a:r>
          <a:r>
            <a:rPr lang="en-US" dirty="0"/>
            <a:t>	</a:t>
          </a:r>
        </a:p>
      </dgm:t>
    </dgm:pt>
    <dgm:pt modelId="{229AF047-2A1A-4831-A2E1-A0B24638BC1C}" type="parTrans" cxnId="{AF9DAEC8-BABB-4C02-BE83-CBAA134CD93C}">
      <dgm:prSet/>
      <dgm:spPr/>
      <dgm:t>
        <a:bodyPr/>
        <a:lstStyle/>
        <a:p>
          <a:endParaRPr lang="en-US"/>
        </a:p>
      </dgm:t>
    </dgm:pt>
    <dgm:pt modelId="{E26F3BB2-D4F1-45D3-8450-CB566F589600}" type="sibTrans" cxnId="{AF9DAEC8-BABB-4C02-BE83-CBAA134CD93C}">
      <dgm:prSet/>
      <dgm:spPr/>
      <dgm:t>
        <a:bodyPr/>
        <a:lstStyle/>
        <a:p>
          <a:endParaRPr lang="en-US"/>
        </a:p>
      </dgm:t>
    </dgm:pt>
    <dgm:pt modelId="{BA67FAA9-1A5C-4402-8937-27127ADB9311}">
      <dgm:prSet phldrT="[Text]"/>
      <dgm:spPr/>
      <dgm:t>
        <a:bodyPr/>
        <a:lstStyle/>
        <a:p>
          <a:r>
            <a:rPr lang="en-US" dirty="0">
              <a:latin typeface="Arial" panose="020B0604020202020204" pitchFamily="34" charset="0"/>
              <a:cs typeface="Arial" panose="020B0604020202020204" pitchFamily="34" charset="0"/>
            </a:rPr>
            <a:t>Under “Admissions”, click on “Newly Accepted Students”.</a:t>
          </a:r>
        </a:p>
      </dgm:t>
    </dgm:pt>
    <dgm:pt modelId="{4A0D7DFC-313D-4DBF-81C7-8F4332D8393D}" type="parTrans" cxnId="{2475B213-FC3E-448A-AB65-44E96FFC92BF}">
      <dgm:prSet/>
      <dgm:spPr/>
      <dgm:t>
        <a:bodyPr/>
        <a:lstStyle/>
        <a:p>
          <a:endParaRPr lang="en-US"/>
        </a:p>
      </dgm:t>
    </dgm:pt>
    <dgm:pt modelId="{6536DB18-5D46-4356-912B-6A8AADDDC4C7}" type="sibTrans" cxnId="{2475B213-FC3E-448A-AB65-44E96FFC92BF}">
      <dgm:prSet/>
      <dgm:spPr/>
      <dgm:t>
        <a:bodyPr/>
        <a:lstStyle/>
        <a:p>
          <a:endParaRPr lang="en-US"/>
        </a:p>
      </dgm:t>
    </dgm:pt>
    <dgm:pt modelId="{F7C423CB-5C75-4A0B-85E8-39271EF5F121}">
      <dgm:prSet phldrT="[Text]"/>
      <dgm:spPr/>
      <dgm:t>
        <a:bodyPr/>
        <a:lstStyle/>
        <a:p>
          <a:r>
            <a:rPr lang="en-US" dirty="0">
              <a:latin typeface="Arial" panose="020B0604020202020204" pitchFamily="34" charset="0"/>
              <a:cs typeface="Arial" panose="020B0604020202020204" pitchFamily="34" charset="0"/>
            </a:rPr>
            <a:t>Under “Set Up Your ATC Single Sign-On Account”, click on “Set Up Your Account”.</a:t>
          </a:r>
        </a:p>
      </dgm:t>
    </dgm:pt>
    <dgm:pt modelId="{93FFBC0B-7A7C-4150-83F7-E3DA3CA4C037}" type="parTrans" cxnId="{12FE4663-469F-4495-A5F8-E8FA315A5F0E}">
      <dgm:prSet/>
      <dgm:spPr/>
      <dgm:t>
        <a:bodyPr/>
        <a:lstStyle/>
        <a:p>
          <a:endParaRPr lang="en-US"/>
        </a:p>
      </dgm:t>
    </dgm:pt>
    <dgm:pt modelId="{9035ACA1-4791-4B72-997D-8BC6CC471FE9}" type="sibTrans" cxnId="{12FE4663-469F-4495-A5F8-E8FA315A5F0E}">
      <dgm:prSet/>
      <dgm:spPr/>
      <dgm:t>
        <a:bodyPr/>
        <a:lstStyle/>
        <a:p>
          <a:endParaRPr lang="en-US"/>
        </a:p>
      </dgm:t>
    </dgm:pt>
    <dgm:pt modelId="{628F99CF-C4BE-45DB-942D-BED37EE34590}" type="pres">
      <dgm:prSet presAssocID="{3D15B949-5753-43D8-A67B-404B5BDF8184}" presName="outerComposite" presStyleCnt="0">
        <dgm:presLayoutVars>
          <dgm:chMax val="5"/>
          <dgm:dir/>
          <dgm:resizeHandles val="exact"/>
        </dgm:presLayoutVars>
      </dgm:prSet>
      <dgm:spPr/>
    </dgm:pt>
    <dgm:pt modelId="{6BEDB835-6EB1-4F54-BE99-73FA166904DF}" type="pres">
      <dgm:prSet presAssocID="{3D15B949-5753-43D8-A67B-404B5BDF8184}" presName="dummyMaxCanvas" presStyleCnt="0">
        <dgm:presLayoutVars/>
      </dgm:prSet>
      <dgm:spPr/>
    </dgm:pt>
    <dgm:pt modelId="{923B9266-F339-427C-BFCC-4FF8E989F7E6}" type="pres">
      <dgm:prSet presAssocID="{3D15B949-5753-43D8-A67B-404B5BDF8184}" presName="ThreeNodes_1" presStyleLbl="node1" presStyleIdx="0" presStyleCnt="3" custLinFactNeighborX="346" custLinFactNeighborY="-982">
        <dgm:presLayoutVars>
          <dgm:bulletEnabled val="1"/>
        </dgm:presLayoutVars>
      </dgm:prSet>
      <dgm:spPr/>
    </dgm:pt>
    <dgm:pt modelId="{32FEB128-3778-4F9B-9620-021C5B510515}" type="pres">
      <dgm:prSet presAssocID="{3D15B949-5753-43D8-A67B-404B5BDF8184}" presName="ThreeNodes_2" presStyleLbl="node1" presStyleIdx="1" presStyleCnt="3" custLinFactNeighborX="-4152" custLinFactNeighborY="2405">
        <dgm:presLayoutVars>
          <dgm:bulletEnabled val="1"/>
        </dgm:presLayoutVars>
      </dgm:prSet>
      <dgm:spPr/>
    </dgm:pt>
    <dgm:pt modelId="{54D3B5B3-46CF-4D06-AD71-057AF9DDF6FB}" type="pres">
      <dgm:prSet presAssocID="{3D15B949-5753-43D8-A67B-404B5BDF8184}" presName="ThreeNodes_3" presStyleLbl="node1" presStyleIdx="2" presStyleCnt="3" custLinFactNeighborX="-4844" custLinFactNeighborY="0">
        <dgm:presLayoutVars>
          <dgm:bulletEnabled val="1"/>
        </dgm:presLayoutVars>
      </dgm:prSet>
      <dgm:spPr/>
    </dgm:pt>
    <dgm:pt modelId="{2DFF52DD-4A5F-46E1-88ED-F246315F3146}" type="pres">
      <dgm:prSet presAssocID="{3D15B949-5753-43D8-A67B-404B5BDF8184}" presName="ThreeConn_1-2" presStyleLbl="fgAccFollowNode1" presStyleIdx="0" presStyleCnt="2">
        <dgm:presLayoutVars>
          <dgm:bulletEnabled val="1"/>
        </dgm:presLayoutVars>
      </dgm:prSet>
      <dgm:spPr/>
    </dgm:pt>
    <dgm:pt modelId="{53CBEDB5-3D8B-4C28-9030-F602C276014E}" type="pres">
      <dgm:prSet presAssocID="{3D15B949-5753-43D8-A67B-404B5BDF8184}" presName="ThreeConn_2-3" presStyleLbl="fgAccFollowNode1" presStyleIdx="1" presStyleCnt="2">
        <dgm:presLayoutVars>
          <dgm:bulletEnabled val="1"/>
        </dgm:presLayoutVars>
      </dgm:prSet>
      <dgm:spPr/>
    </dgm:pt>
    <dgm:pt modelId="{705DA950-6005-4475-B607-49E224D6F26E}" type="pres">
      <dgm:prSet presAssocID="{3D15B949-5753-43D8-A67B-404B5BDF8184}" presName="ThreeNodes_1_text" presStyleLbl="node1" presStyleIdx="2" presStyleCnt="3">
        <dgm:presLayoutVars>
          <dgm:bulletEnabled val="1"/>
        </dgm:presLayoutVars>
      </dgm:prSet>
      <dgm:spPr/>
    </dgm:pt>
    <dgm:pt modelId="{D82E7180-9F3C-4033-85A2-B7158FF7999A}" type="pres">
      <dgm:prSet presAssocID="{3D15B949-5753-43D8-A67B-404B5BDF8184}" presName="ThreeNodes_2_text" presStyleLbl="node1" presStyleIdx="2" presStyleCnt="3">
        <dgm:presLayoutVars>
          <dgm:bulletEnabled val="1"/>
        </dgm:presLayoutVars>
      </dgm:prSet>
      <dgm:spPr/>
    </dgm:pt>
    <dgm:pt modelId="{3D97D0F4-748F-4945-A676-B00A431621D6}" type="pres">
      <dgm:prSet presAssocID="{3D15B949-5753-43D8-A67B-404B5BDF8184}" presName="ThreeNodes_3_text" presStyleLbl="node1" presStyleIdx="2" presStyleCnt="3">
        <dgm:presLayoutVars>
          <dgm:bulletEnabled val="1"/>
        </dgm:presLayoutVars>
      </dgm:prSet>
      <dgm:spPr/>
    </dgm:pt>
  </dgm:ptLst>
  <dgm:cxnLst>
    <dgm:cxn modelId="{2475B213-FC3E-448A-AB65-44E96FFC92BF}" srcId="{3D15B949-5753-43D8-A67B-404B5BDF8184}" destId="{BA67FAA9-1A5C-4402-8937-27127ADB9311}" srcOrd="1" destOrd="0" parTransId="{4A0D7DFC-313D-4DBF-81C7-8F4332D8393D}" sibTransId="{6536DB18-5D46-4356-912B-6A8AADDDC4C7}"/>
    <dgm:cxn modelId="{2F23532D-D887-47FA-B70C-B5470D771736}" type="presOf" srcId="{3D15B949-5753-43D8-A67B-404B5BDF8184}" destId="{628F99CF-C4BE-45DB-942D-BED37EE34590}" srcOrd="0" destOrd="0" presId="urn:microsoft.com/office/officeart/2005/8/layout/vProcess5"/>
    <dgm:cxn modelId="{12FE4663-469F-4495-A5F8-E8FA315A5F0E}" srcId="{3D15B949-5753-43D8-A67B-404B5BDF8184}" destId="{F7C423CB-5C75-4A0B-85E8-39271EF5F121}" srcOrd="2" destOrd="0" parTransId="{93FFBC0B-7A7C-4150-83F7-E3DA3CA4C037}" sibTransId="{9035ACA1-4791-4B72-997D-8BC6CC471FE9}"/>
    <dgm:cxn modelId="{0F017151-DD16-4755-BE4E-EBECE3E3F689}" type="presOf" srcId="{BA67FAA9-1A5C-4402-8937-27127ADB9311}" destId="{32FEB128-3778-4F9B-9620-021C5B510515}" srcOrd="0" destOrd="0" presId="urn:microsoft.com/office/officeart/2005/8/layout/vProcess5"/>
    <dgm:cxn modelId="{CD3E947F-96EF-4F64-B8F5-1427E69A5141}" type="presOf" srcId="{6536DB18-5D46-4356-912B-6A8AADDDC4C7}" destId="{53CBEDB5-3D8B-4C28-9030-F602C276014E}" srcOrd="0" destOrd="0" presId="urn:microsoft.com/office/officeart/2005/8/layout/vProcess5"/>
    <dgm:cxn modelId="{BA56E787-3C16-4B8A-B61E-0EC30F4C30B7}" type="presOf" srcId="{F7C423CB-5C75-4A0B-85E8-39271EF5F121}" destId="{54D3B5B3-46CF-4D06-AD71-057AF9DDF6FB}" srcOrd="0" destOrd="0" presId="urn:microsoft.com/office/officeart/2005/8/layout/vProcess5"/>
    <dgm:cxn modelId="{2F3B00A9-1F9F-46D7-862F-5283D7BA9F5C}" type="presOf" srcId="{BA67FAA9-1A5C-4402-8937-27127ADB9311}" destId="{D82E7180-9F3C-4033-85A2-B7158FF7999A}" srcOrd="1" destOrd="0" presId="urn:microsoft.com/office/officeart/2005/8/layout/vProcess5"/>
    <dgm:cxn modelId="{F3C435AE-1882-46FA-9BEA-848C7E62A6B1}" type="presOf" srcId="{743539BA-4CAD-4A32-B602-43B8B7E5F33A}" destId="{705DA950-6005-4475-B607-49E224D6F26E}" srcOrd="1" destOrd="0" presId="urn:microsoft.com/office/officeart/2005/8/layout/vProcess5"/>
    <dgm:cxn modelId="{F348A3C6-16C6-4F1F-A5B6-F515E48E704F}" type="presOf" srcId="{E26F3BB2-D4F1-45D3-8450-CB566F589600}" destId="{2DFF52DD-4A5F-46E1-88ED-F246315F3146}" srcOrd="0" destOrd="0" presId="urn:microsoft.com/office/officeart/2005/8/layout/vProcess5"/>
    <dgm:cxn modelId="{AF9DAEC8-BABB-4C02-BE83-CBAA134CD93C}" srcId="{3D15B949-5753-43D8-A67B-404B5BDF8184}" destId="{743539BA-4CAD-4A32-B602-43B8B7E5F33A}" srcOrd="0" destOrd="0" parTransId="{229AF047-2A1A-4831-A2E1-A0B24638BC1C}" sibTransId="{E26F3BB2-D4F1-45D3-8450-CB566F589600}"/>
    <dgm:cxn modelId="{446BE0C9-FD5C-4329-8F4B-C9A0E235C71B}" type="presOf" srcId="{743539BA-4CAD-4A32-B602-43B8B7E5F33A}" destId="{923B9266-F339-427C-BFCC-4FF8E989F7E6}" srcOrd="0" destOrd="0" presId="urn:microsoft.com/office/officeart/2005/8/layout/vProcess5"/>
    <dgm:cxn modelId="{5C9FD9F7-9E42-4620-B05D-95DAD76210E0}" type="presOf" srcId="{F7C423CB-5C75-4A0B-85E8-39271EF5F121}" destId="{3D97D0F4-748F-4945-A676-B00A431621D6}" srcOrd="1" destOrd="0" presId="urn:microsoft.com/office/officeart/2005/8/layout/vProcess5"/>
    <dgm:cxn modelId="{9E531C03-CC9A-4941-9A27-AADF19A8A733}" type="presParOf" srcId="{628F99CF-C4BE-45DB-942D-BED37EE34590}" destId="{6BEDB835-6EB1-4F54-BE99-73FA166904DF}" srcOrd="0" destOrd="0" presId="urn:microsoft.com/office/officeart/2005/8/layout/vProcess5"/>
    <dgm:cxn modelId="{F71539AB-65AD-4190-8FC6-8A7E2CB048DC}" type="presParOf" srcId="{628F99CF-C4BE-45DB-942D-BED37EE34590}" destId="{923B9266-F339-427C-BFCC-4FF8E989F7E6}" srcOrd="1" destOrd="0" presId="urn:microsoft.com/office/officeart/2005/8/layout/vProcess5"/>
    <dgm:cxn modelId="{02C84566-8F5F-42EE-8C21-824CFBA4B9A5}" type="presParOf" srcId="{628F99CF-C4BE-45DB-942D-BED37EE34590}" destId="{32FEB128-3778-4F9B-9620-021C5B510515}" srcOrd="2" destOrd="0" presId="urn:microsoft.com/office/officeart/2005/8/layout/vProcess5"/>
    <dgm:cxn modelId="{217F16FA-266A-41BC-88AE-645E16CF3B69}" type="presParOf" srcId="{628F99CF-C4BE-45DB-942D-BED37EE34590}" destId="{54D3B5B3-46CF-4D06-AD71-057AF9DDF6FB}" srcOrd="3" destOrd="0" presId="urn:microsoft.com/office/officeart/2005/8/layout/vProcess5"/>
    <dgm:cxn modelId="{409F78D3-F637-406C-895E-308AD5EC2BCB}" type="presParOf" srcId="{628F99CF-C4BE-45DB-942D-BED37EE34590}" destId="{2DFF52DD-4A5F-46E1-88ED-F246315F3146}" srcOrd="4" destOrd="0" presId="urn:microsoft.com/office/officeart/2005/8/layout/vProcess5"/>
    <dgm:cxn modelId="{3000FA82-F183-4816-BDBE-B003EF677FBC}" type="presParOf" srcId="{628F99CF-C4BE-45DB-942D-BED37EE34590}" destId="{53CBEDB5-3D8B-4C28-9030-F602C276014E}" srcOrd="5" destOrd="0" presId="urn:microsoft.com/office/officeart/2005/8/layout/vProcess5"/>
    <dgm:cxn modelId="{516D63C3-9DCB-4827-BF7B-8772801BADCA}" type="presParOf" srcId="{628F99CF-C4BE-45DB-942D-BED37EE34590}" destId="{705DA950-6005-4475-B607-49E224D6F26E}" srcOrd="6" destOrd="0" presId="urn:microsoft.com/office/officeart/2005/8/layout/vProcess5"/>
    <dgm:cxn modelId="{5A37C345-2720-4152-A299-652FF056FC93}" type="presParOf" srcId="{628F99CF-C4BE-45DB-942D-BED37EE34590}" destId="{D82E7180-9F3C-4033-85A2-B7158FF7999A}" srcOrd="7" destOrd="0" presId="urn:microsoft.com/office/officeart/2005/8/layout/vProcess5"/>
    <dgm:cxn modelId="{9FDE9D69-5474-478B-97A1-9A5ABBD8D69D}" type="presParOf" srcId="{628F99CF-C4BE-45DB-942D-BED37EE34590}" destId="{3D97D0F4-748F-4945-A676-B00A431621D6}"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3B9266-F339-427C-BFCC-4FF8E989F7E6}">
      <dsp:nvSpPr>
        <dsp:cNvPr id="0" name=""/>
        <dsp:cNvSpPr/>
      </dsp:nvSpPr>
      <dsp:spPr>
        <a:xfrm>
          <a:off x="0" y="0"/>
          <a:ext cx="5181600" cy="1219200"/>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Visit the Athens Technical College (ATC) website at www.athenstech.edu.	</a:t>
          </a:r>
          <a:r>
            <a:rPr lang="en-US" sz="2000" kern="1200" dirty="0"/>
            <a:t>	</a:t>
          </a:r>
        </a:p>
      </dsp:txBody>
      <dsp:txXfrm>
        <a:off x="35709" y="35709"/>
        <a:ext cx="3865988" cy="1147782"/>
      </dsp:txXfrm>
    </dsp:sp>
    <dsp:sp modelId="{32FEB128-3778-4F9B-9620-021C5B510515}">
      <dsp:nvSpPr>
        <dsp:cNvPr id="0" name=""/>
        <dsp:cNvSpPr/>
      </dsp:nvSpPr>
      <dsp:spPr>
        <a:xfrm>
          <a:off x="457199" y="1422399"/>
          <a:ext cx="5181600" cy="1219200"/>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Under “Admissions”, click on “Newly Accepted Students”.</a:t>
          </a:r>
        </a:p>
      </dsp:txBody>
      <dsp:txXfrm>
        <a:off x="492908" y="1458108"/>
        <a:ext cx="3860502" cy="1147782"/>
      </dsp:txXfrm>
    </dsp:sp>
    <dsp:sp modelId="{54D3B5B3-46CF-4D06-AD71-057AF9DDF6FB}">
      <dsp:nvSpPr>
        <dsp:cNvPr id="0" name=""/>
        <dsp:cNvSpPr/>
      </dsp:nvSpPr>
      <dsp:spPr>
        <a:xfrm>
          <a:off x="914399" y="2844799"/>
          <a:ext cx="5181600" cy="1219200"/>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Under “Get Your Student ID”, click on “Find Your ATC Student ID Number”.</a:t>
          </a:r>
        </a:p>
      </dsp:txBody>
      <dsp:txXfrm>
        <a:off x="950108" y="2880508"/>
        <a:ext cx="3860502" cy="1147782"/>
      </dsp:txXfrm>
    </dsp:sp>
    <dsp:sp modelId="{2DFF52DD-4A5F-46E1-88ED-F246315F3146}">
      <dsp:nvSpPr>
        <dsp:cNvPr id="0" name=""/>
        <dsp:cNvSpPr/>
      </dsp:nvSpPr>
      <dsp:spPr>
        <a:xfrm>
          <a:off x="4389120" y="924560"/>
          <a:ext cx="792480" cy="792480"/>
        </a:xfrm>
        <a:prstGeom prst="downArrow">
          <a:avLst>
            <a:gd name="adj1" fmla="val 55000"/>
            <a:gd name="adj2" fmla="val 45000"/>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567428" y="924560"/>
        <a:ext cx="435864" cy="596341"/>
      </dsp:txXfrm>
    </dsp:sp>
    <dsp:sp modelId="{53CBEDB5-3D8B-4C28-9030-F602C276014E}">
      <dsp:nvSpPr>
        <dsp:cNvPr id="0" name=""/>
        <dsp:cNvSpPr/>
      </dsp:nvSpPr>
      <dsp:spPr>
        <a:xfrm>
          <a:off x="4846320" y="2338832"/>
          <a:ext cx="792480" cy="792480"/>
        </a:xfrm>
        <a:prstGeom prst="downArrow">
          <a:avLst>
            <a:gd name="adj1" fmla="val 55000"/>
            <a:gd name="adj2" fmla="val 45000"/>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024628" y="2338832"/>
        <a:ext cx="435864" cy="5963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3B9266-F339-427C-BFCC-4FF8E989F7E6}">
      <dsp:nvSpPr>
        <dsp:cNvPr id="0" name=""/>
        <dsp:cNvSpPr/>
      </dsp:nvSpPr>
      <dsp:spPr>
        <a:xfrm>
          <a:off x="17928" y="0"/>
          <a:ext cx="5181600" cy="1219200"/>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Visit the Athens Technical College website.	</a:t>
          </a:r>
          <a:r>
            <a:rPr lang="en-US" sz="2100" kern="1200" dirty="0"/>
            <a:t>	</a:t>
          </a:r>
        </a:p>
      </dsp:txBody>
      <dsp:txXfrm>
        <a:off x="53637" y="35709"/>
        <a:ext cx="3865988" cy="1147782"/>
      </dsp:txXfrm>
    </dsp:sp>
    <dsp:sp modelId="{32FEB128-3778-4F9B-9620-021C5B510515}">
      <dsp:nvSpPr>
        <dsp:cNvPr id="0" name=""/>
        <dsp:cNvSpPr/>
      </dsp:nvSpPr>
      <dsp:spPr>
        <a:xfrm>
          <a:off x="242059" y="1451721"/>
          <a:ext cx="5181600" cy="1219200"/>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Under “Admissions”, click on “Newly Accepted Students”.</a:t>
          </a:r>
        </a:p>
      </dsp:txBody>
      <dsp:txXfrm>
        <a:off x="277768" y="1487430"/>
        <a:ext cx="3860502" cy="1147782"/>
      </dsp:txXfrm>
    </dsp:sp>
    <dsp:sp modelId="{54D3B5B3-46CF-4D06-AD71-057AF9DDF6FB}">
      <dsp:nvSpPr>
        <dsp:cNvPr id="0" name=""/>
        <dsp:cNvSpPr/>
      </dsp:nvSpPr>
      <dsp:spPr>
        <a:xfrm>
          <a:off x="663403" y="2844799"/>
          <a:ext cx="5181600" cy="1219200"/>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Under “Set Up Your ATC Single Sign-On Account”, click on “Set Up Your Account”.</a:t>
          </a:r>
        </a:p>
      </dsp:txBody>
      <dsp:txXfrm>
        <a:off x="699112" y="2880508"/>
        <a:ext cx="3860502" cy="1147782"/>
      </dsp:txXfrm>
    </dsp:sp>
    <dsp:sp modelId="{2DFF52DD-4A5F-46E1-88ED-F246315F3146}">
      <dsp:nvSpPr>
        <dsp:cNvPr id="0" name=""/>
        <dsp:cNvSpPr/>
      </dsp:nvSpPr>
      <dsp:spPr>
        <a:xfrm>
          <a:off x="4389120" y="924560"/>
          <a:ext cx="792480" cy="792480"/>
        </a:xfrm>
        <a:prstGeom prst="downArrow">
          <a:avLst>
            <a:gd name="adj1" fmla="val 55000"/>
            <a:gd name="adj2" fmla="val 45000"/>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567428" y="924560"/>
        <a:ext cx="435864" cy="596341"/>
      </dsp:txXfrm>
    </dsp:sp>
    <dsp:sp modelId="{53CBEDB5-3D8B-4C28-9030-F602C276014E}">
      <dsp:nvSpPr>
        <dsp:cNvPr id="0" name=""/>
        <dsp:cNvSpPr/>
      </dsp:nvSpPr>
      <dsp:spPr>
        <a:xfrm>
          <a:off x="4846320" y="2338832"/>
          <a:ext cx="792480" cy="792480"/>
        </a:xfrm>
        <a:prstGeom prst="downArrow">
          <a:avLst>
            <a:gd name="adj1" fmla="val 55000"/>
            <a:gd name="adj2" fmla="val 45000"/>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024628" y="2338832"/>
        <a:ext cx="435864" cy="596341"/>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D5C4BB1-D6E8-4002-BAD5-7F7F4373AC43}"/>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BC919D37-8083-4FC5-BD1F-E40F3117FB12}"/>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2D55075-3062-429F-BC45-A4BFB56525DD}" type="datetimeFigureOut">
              <a:rPr lang="en-US" smtClean="0"/>
              <a:t>1/16/2026</a:t>
            </a:fld>
            <a:endParaRPr lang="en-US"/>
          </a:p>
        </p:txBody>
      </p:sp>
      <p:sp>
        <p:nvSpPr>
          <p:cNvPr id="4" name="Footer Placeholder 3">
            <a:extLst>
              <a:ext uri="{FF2B5EF4-FFF2-40B4-BE49-F238E27FC236}">
                <a16:creationId xmlns:a16="http://schemas.microsoft.com/office/drawing/2014/main" id="{8263B3EB-5F0A-43E1-9335-1B70BBDD3F58}"/>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CCAC44B-DC6B-4EFD-939E-80080D5C9025}"/>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8653A76-E16E-4C70-B879-B3472BD7A540}" type="slidenum">
              <a:rPr lang="en-US" smtClean="0"/>
              <a:t>‹#›</a:t>
            </a:fld>
            <a:endParaRPr lang="en-US"/>
          </a:p>
        </p:txBody>
      </p:sp>
    </p:spTree>
    <p:extLst>
      <p:ext uri="{BB962C8B-B14F-4D97-AF65-F5344CB8AC3E}">
        <p14:creationId xmlns:p14="http://schemas.microsoft.com/office/powerpoint/2010/main" val="40980779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D1BA261-2BCD-4986-95EA-BD99881562B5}" type="datetimeFigureOut">
              <a:rPr lang="en-US" smtClean="0"/>
              <a:t>1/16/2026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1D194CD-2F1E-4ACA-82FB-8FE437E34919}" type="slidenum">
              <a:rPr lang="en-US" smtClean="0"/>
              <a:t>‹#›</a:t>
            </a:fld>
            <a:endParaRPr lang="en-US"/>
          </a:p>
        </p:txBody>
      </p:sp>
    </p:spTree>
    <p:extLst>
      <p:ext uri="{BB962C8B-B14F-4D97-AF65-F5344CB8AC3E}">
        <p14:creationId xmlns:p14="http://schemas.microsoft.com/office/powerpoint/2010/main" val="550443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1</a:t>
            </a:fld>
            <a:endParaRPr lang="en-US"/>
          </a:p>
        </p:txBody>
      </p:sp>
    </p:spTree>
    <p:extLst>
      <p:ext uri="{BB962C8B-B14F-4D97-AF65-F5344CB8AC3E}">
        <p14:creationId xmlns:p14="http://schemas.microsoft.com/office/powerpoint/2010/main" val="3424896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D194CD-2F1E-4ACA-82FB-8FE437E34919}" type="slidenum">
              <a:rPr lang="en-US" smtClean="0"/>
              <a:t>12</a:t>
            </a:fld>
            <a:endParaRPr lang="en-US"/>
          </a:p>
        </p:txBody>
      </p:sp>
    </p:spTree>
    <p:extLst>
      <p:ext uri="{BB962C8B-B14F-4D97-AF65-F5344CB8AC3E}">
        <p14:creationId xmlns:p14="http://schemas.microsoft.com/office/powerpoint/2010/main" val="2764816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D194CD-2F1E-4ACA-82FB-8FE437E34919}" type="slidenum">
              <a:rPr lang="en-US" smtClean="0"/>
              <a:t>16</a:t>
            </a:fld>
            <a:endParaRPr lang="en-US"/>
          </a:p>
        </p:txBody>
      </p:sp>
    </p:spTree>
    <p:extLst>
      <p:ext uri="{BB962C8B-B14F-4D97-AF65-F5344CB8AC3E}">
        <p14:creationId xmlns:p14="http://schemas.microsoft.com/office/powerpoint/2010/main" val="1525802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SzPts val="1200"/>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Home school students must have their parent/counselor complete the funding application to receive funding.  Refer to the Home Study section on the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GAfutures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website for instructions.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200"/>
              <a:buFont typeface="Symbol" panose="05050102010706020507" pitchFamily="18" charset="2"/>
              <a:buChar cha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Funding cap: 15 total credit hours per semester and 30 total credit hours are paid for by the DE program.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200"/>
              <a:buFont typeface="Symbol" panose="05050102010706020507" pitchFamily="18" charset="2"/>
              <a:buChar cha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Eligibility: Two maximum withdrawals are allowed (grades of “W”). After that, DE students are no longer eligible for DE funding.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200"/>
              <a:buFont typeface="Symbol" panose="05050102010706020507" pitchFamily="18" charset="2"/>
              <a:buChar cha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Students must self-pay for all tuition and fees not covered by the DE program.  Students are only allowed 30 semester hours through the Dual Enrollment program.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200"/>
              <a:buFont typeface="Symbol" panose="05050102010706020507" pitchFamily="18" charset="2"/>
              <a:buChar cha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Students who desire to complete an Accelerated Career Program will use the ACE Grant to pay for tuition and fees.  Students must complete the GSFAPP and provide proof of lawful presence and Georgia residency to be eligible for this funding.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200"/>
              <a:buFont typeface="Symbol" panose="05050102010706020507" pitchFamily="18" charset="2"/>
              <a:buChar cha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Students who choose a program in a high demand field of study may be eligible for the HOPE Grant and HOPE Career Grant as an additional funding source once they reach the 30 semester hours allowed in dual enrollment.  Contact your ATC Dual Enrollment contact to see if you qualify.  If you do, you must also complete the GSFAPP and provide proof of lawful presence and Georgia residency to be eligible for this funding.</a:t>
            </a:r>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t>20</a:t>
            </a:fld>
            <a:endParaRPr lang="en-US"/>
          </a:p>
        </p:txBody>
      </p:sp>
    </p:spTree>
    <p:extLst>
      <p:ext uri="{BB962C8B-B14F-4D97-AF65-F5344CB8AC3E}">
        <p14:creationId xmlns:p14="http://schemas.microsoft.com/office/powerpoint/2010/main" val="1653277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C070280-D37F-4506-A53C-B0AFC8FB6F4E}" type="datetimeFigureOut">
              <a:rPr lang="en-US" smtClean="0"/>
              <a:t>1/16/2026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01038C-1A58-4BDA-8909-B0777A628CD8}" type="slidenum">
              <a:rPr lang="en-US" smtClean="0"/>
              <a:t>‹#›</a:t>
            </a:fld>
            <a:endParaRPr lang="en-US"/>
          </a:p>
        </p:txBody>
      </p:sp>
    </p:spTree>
    <p:extLst>
      <p:ext uri="{BB962C8B-B14F-4D97-AF65-F5344CB8AC3E}">
        <p14:creationId xmlns:p14="http://schemas.microsoft.com/office/powerpoint/2010/main" val="3230331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070280-D37F-4506-A53C-B0AFC8FB6F4E}" type="datetimeFigureOut">
              <a:rPr lang="en-US" smtClean="0"/>
              <a:t>1/16/2026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01038C-1A58-4BDA-8909-B0777A628CD8}" type="slidenum">
              <a:rPr lang="en-US" smtClean="0"/>
              <a:t>‹#›</a:t>
            </a:fld>
            <a:endParaRPr lang="en-US"/>
          </a:p>
        </p:txBody>
      </p:sp>
    </p:spTree>
    <p:extLst>
      <p:ext uri="{BB962C8B-B14F-4D97-AF65-F5344CB8AC3E}">
        <p14:creationId xmlns:p14="http://schemas.microsoft.com/office/powerpoint/2010/main" val="73808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070280-D37F-4506-A53C-B0AFC8FB6F4E}" type="datetimeFigureOut">
              <a:rPr lang="en-US" smtClean="0"/>
              <a:t>1/16/2026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01038C-1A58-4BDA-8909-B0777A628CD8}" type="slidenum">
              <a:rPr lang="en-US" smtClean="0"/>
              <a:t>‹#›</a:t>
            </a:fld>
            <a:endParaRPr lang="en-US"/>
          </a:p>
        </p:txBody>
      </p:sp>
    </p:spTree>
    <p:extLst>
      <p:ext uri="{BB962C8B-B14F-4D97-AF65-F5344CB8AC3E}">
        <p14:creationId xmlns:p14="http://schemas.microsoft.com/office/powerpoint/2010/main" val="20869619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84F53-BFBA-478D-BDEE-19A59CED6CB9}"/>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5E725F8-22E6-4085-BA2E-80A91E5B51B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7AEFB8D-6331-499D-846C-416C158CABEE}"/>
              </a:ext>
            </a:extLst>
          </p:cNvPr>
          <p:cNvSpPr>
            <a:spLocks noGrp="1"/>
          </p:cNvSpPr>
          <p:nvPr>
            <p:ph type="dt" sz="half" idx="10"/>
          </p:nvPr>
        </p:nvSpPr>
        <p:spPr/>
        <p:txBody>
          <a:bodyPr/>
          <a:lstStyle/>
          <a:p>
            <a:fld id="{2438C487-DF39-48D2-A49A-BB16D17566B9}" type="datetimeFigureOut">
              <a:rPr lang="en-US" smtClean="0"/>
              <a:t>1/16/2026</a:t>
            </a:fld>
            <a:endParaRPr lang="en-US"/>
          </a:p>
        </p:txBody>
      </p:sp>
      <p:sp>
        <p:nvSpPr>
          <p:cNvPr id="5" name="Footer Placeholder 4">
            <a:extLst>
              <a:ext uri="{FF2B5EF4-FFF2-40B4-BE49-F238E27FC236}">
                <a16:creationId xmlns:a16="http://schemas.microsoft.com/office/drawing/2014/main" id="{F36532F8-7DD8-4FF6-A13D-6C0203F406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C2545E-54BB-45B0-9112-160907784460}"/>
              </a:ext>
            </a:extLst>
          </p:cNvPr>
          <p:cNvSpPr>
            <a:spLocks noGrp="1"/>
          </p:cNvSpPr>
          <p:nvPr>
            <p:ph type="sldNum" sz="quarter" idx="12"/>
          </p:nvPr>
        </p:nvSpPr>
        <p:spPr/>
        <p:txBody>
          <a:bodyPr/>
          <a:lstStyle/>
          <a:p>
            <a:fld id="{75D260AF-93B2-43DA-AE15-E4FDA9BA33D6}" type="slidenum">
              <a:rPr lang="en-US" smtClean="0"/>
              <a:t>‹#›</a:t>
            </a:fld>
            <a:endParaRPr lang="en-US"/>
          </a:p>
        </p:txBody>
      </p:sp>
    </p:spTree>
    <p:extLst>
      <p:ext uri="{BB962C8B-B14F-4D97-AF65-F5344CB8AC3E}">
        <p14:creationId xmlns:p14="http://schemas.microsoft.com/office/powerpoint/2010/main" val="3235975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CDC74-0D0D-48F1-A900-048CFC957A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C0AC8F-176A-4B28-8C91-41F8E916E85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32889-A5B8-4D4E-8897-440174DF93D9}"/>
              </a:ext>
            </a:extLst>
          </p:cNvPr>
          <p:cNvSpPr>
            <a:spLocks noGrp="1"/>
          </p:cNvSpPr>
          <p:nvPr>
            <p:ph type="dt" sz="half" idx="10"/>
          </p:nvPr>
        </p:nvSpPr>
        <p:spPr/>
        <p:txBody>
          <a:bodyPr/>
          <a:lstStyle/>
          <a:p>
            <a:fld id="{2438C487-DF39-48D2-A49A-BB16D17566B9}" type="datetimeFigureOut">
              <a:rPr lang="en-US" smtClean="0"/>
              <a:t>1/16/2026</a:t>
            </a:fld>
            <a:endParaRPr lang="en-US"/>
          </a:p>
        </p:txBody>
      </p:sp>
      <p:sp>
        <p:nvSpPr>
          <p:cNvPr id="5" name="Footer Placeholder 4">
            <a:extLst>
              <a:ext uri="{FF2B5EF4-FFF2-40B4-BE49-F238E27FC236}">
                <a16:creationId xmlns:a16="http://schemas.microsoft.com/office/drawing/2014/main" id="{D760DF6F-9FD0-4592-9261-633DE3D183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0B5B46-D103-4B39-A497-48411527EF0D}"/>
              </a:ext>
            </a:extLst>
          </p:cNvPr>
          <p:cNvSpPr>
            <a:spLocks noGrp="1"/>
          </p:cNvSpPr>
          <p:nvPr>
            <p:ph type="sldNum" sz="quarter" idx="12"/>
          </p:nvPr>
        </p:nvSpPr>
        <p:spPr/>
        <p:txBody>
          <a:bodyPr/>
          <a:lstStyle/>
          <a:p>
            <a:fld id="{75D260AF-93B2-43DA-AE15-E4FDA9BA33D6}" type="slidenum">
              <a:rPr lang="en-US" smtClean="0"/>
              <a:t>‹#›</a:t>
            </a:fld>
            <a:endParaRPr lang="en-US"/>
          </a:p>
        </p:txBody>
      </p:sp>
    </p:spTree>
    <p:extLst>
      <p:ext uri="{BB962C8B-B14F-4D97-AF65-F5344CB8AC3E}">
        <p14:creationId xmlns:p14="http://schemas.microsoft.com/office/powerpoint/2010/main" val="20020470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E5CA4-C3F1-4606-A0FD-D85BBC88A7C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F2AB485-9924-4AFC-9F22-FEF41F2BD3AA}"/>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48D5481-E01B-47D9-80F6-4175C6359EF5}"/>
              </a:ext>
            </a:extLst>
          </p:cNvPr>
          <p:cNvSpPr>
            <a:spLocks noGrp="1"/>
          </p:cNvSpPr>
          <p:nvPr>
            <p:ph type="dt" sz="half" idx="10"/>
          </p:nvPr>
        </p:nvSpPr>
        <p:spPr/>
        <p:txBody>
          <a:bodyPr/>
          <a:lstStyle/>
          <a:p>
            <a:fld id="{2438C487-DF39-48D2-A49A-BB16D17566B9}" type="datetimeFigureOut">
              <a:rPr lang="en-US" smtClean="0"/>
              <a:t>1/16/2026</a:t>
            </a:fld>
            <a:endParaRPr lang="en-US"/>
          </a:p>
        </p:txBody>
      </p:sp>
      <p:sp>
        <p:nvSpPr>
          <p:cNvPr id="5" name="Footer Placeholder 4">
            <a:extLst>
              <a:ext uri="{FF2B5EF4-FFF2-40B4-BE49-F238E27FC236}">
                <a16:creationId xmlns:a16="http://schemas.microsoft.com/office/drawing/2014/main" id="{39152A26-99CB-48F5-B7D2-E118845C3A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123DB5-D9B4-43FB-935E-011AE2212F5D}"/>
              </a:ext>
            </a:extLst>
          </p:cNvPr>
          <p:cNvSpPr>
            <a:spLocks noGrp="1"/>
          </p:cNvSpPr>
          <p:nvPr>
            <p:ph type="sldNum" sz="quarter" idx="12"/>
          </p:nvPr>
        </p:nvSpPr>
        <p:spPr/>
        <p:txBody>
          <a:bodyPr/>
          <a:lstStyle/>
          <a:p>
            <a:fld id="{75D260AF-93B2-43DA-AE15-E4FDA9BA33D6}" type="slidenum">
              <a:rPr lang="en-US" smtClean="0"/>
              <a:t>‹#›</a:t>
            </a:fld>
            <a:endParaRPr lang="en-US"/>
          </a:p>
        </p:txBody>
      </p:sp>
    </p:spTree>
    <p:extLst>
      <p:ext uri="{BB962C8B-B14F-4D97-AF65-F5344CB8AC3E}">
        <p14:creationId xmlns:p14="http://schemas.microsoft.com/office/powerpoint/2010/main" val="694539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CC554-6212-4526-940A-78A3CDF8AC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7CC446-A637-42BB-BC1F-05B7DC7673BE}"/>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2403E97-E5AB-4A21-B67A-11AF20DAF800}"/>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0C9267-00C6-4516-9BC1-754FA970709D}"/>
              </a:ext>
            </a:extLst>
          </p:cNvPr>
          <p:cNvSpPr>
            <a:spLocks noGrp="1"/>
          </p:cNvSpPr>
          <p:nvPr>
            <p:ph type="dt" sz="half" idx="10"/>
          </p:nvPr>
        </p:nvSpPr>
        <p:spPr/>
        <p:txBody>
          <a:bodyPr/>
          <a:lstStyle/>
          <a:p>
            <a:fld id="{2438C487-DF39-48D2-A49A-BB16D17566B9}" type="datetimeFigureOut">
              <a:rPr lang="en-US" smtClean="0"/>
              <a:t>1/16/2026</a:t>
            </a:fld>
            <a:endParaRPr lang="en-US"/>
          </a:p>
        </p:txBody>
      </p:sp>
      <p:sp>
        <p:nvSpPr>
          <p:cNvPr id="6" name="Footer Placeholder 5">
            <a:extLst>
              <a:ext uri="{FF2B5EF4-FFF2-40B4-BE49-F238E27FC236}">
                <a16:creationId xmlns:a16="http://schemas.microsoft.com/office/drawing/2014/main" id="{105F5EB3-3B86-4835-9586-56700B0B2E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8AD741-B2EB-4B43-AD75-02BEBD894D98}"/>
              </a:ext>
            </a:extLst>
          </p:cNvPr>
          <p:cNvSpPr>
            <a:spLocks noGrp="1"/>
          </p:cNvSpPr>
          <p:nvPr>
            <p:ph type="sldNum" sz="quarter" idx="12"/>
          </p:nvPr>
        </p:nvSpPr>
        <p:spPr/>
        <p:txBody>
          <a:bodyPr/>
          <a:lstStyle/>
          <a:p>
            <a:fld id="{75D260AF-93B2-43DA-AE15-E4FDA9BA33D6}" type="slidenum">
              <a:rPr lang="en-US" smtClean="0"/>
              <a:t>‹#›</a:t>
            </a:fld>
            <a:endParaRPr lang="en-US"/>
          </a:p>
        </p:txBody>
      </p:sp>
    </p:spTree>
    <p:extLst>
      <p:ext uri="{BB962C8B-B14F-4D97-AF65-F5344CB8AC3E}">
        <p14:creationId xmlns:p14="http://schemas.microsoft.com/office/powerpoint/2010/main" val="41839958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785A8-627F-4E6D-9CDE-8D75D0A06267}"/>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392F00-E00C-475D-B327-4A89B62B9E4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696BEB5-A2DD-452F-8503-2B874D6AC2AF}"/>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F51979-CBCE-419C-8A63-3927207A054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79B552D-B003-4A73-8E40-056585EC784C}"/>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4E02CD-2F2D-44F6-83A9-7E0E512D6589}"/>
              </a:ext>
            </a:extLst>
          </p:cNvPr>
          <p:cNvSpPr>
            <a:spLocks noGrp="1"/>
          </p:cNvSpPr>
          <p:nvPr>
            <p:ph type="dt" sz="half" idx="10"/>
          </p:nvPr>
        </p:nvSpPr>
        <p:spPr/>
        <p:txBody>
          <a:bodyPr/>
          <a:lstStyle/>
          <a:p>
            <a:fld id="{2438C487-DF39-48D2-A49A-BB16D17566B9}" type="datetimeFigureOut">
              <a:rPr lang="en-US" smtClean="0"/>
              <a:t>1/16/2026</a:t>
            </a:fld>
            <a:endParaRPr lang="en-US"/>
          </a:p>
        </p:txBody>
      </p:sp>
      <p:sp>
        <p:nvSpPr>
          <p:cNvPr id="8" name="Footer Placeholder 7">
            <a:extLst>
              <a:ext uri="{FF2B5EF4-FFF2-40B4-BE49-F238E27FC236}">
                <a16:creationId xmlns:a16="http://schemas.microsoft.com/office/drawing/2014/main" id="{0E9FD4ED-6447-4A2F-B39A-C37106941E5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C2AFB90-E550-435D-9EBC-076C7A48FB49}"/>
              </a:ext>
            </a:extLst>
          </p:cNvPr>
          <p:cNvSpPr>
            <a:spLocks noGrp="1"/>
          </p:cNvSpPr>
          <p:nvPr>
            <p:ph type="sldNum" sz="quarter" idx="12"/>
          </p:nvPr>
        </p:nvSpPr>
        <p:spPr/>
        <p:txBody>
          <a:bodyPr/>
          <a:lstStyle/>
          <a:p>
            <a:fld id="{75D260AF-93B2-43DA-AE15-E4FDA9BA33D6}" type="slidenum">
              <a:rPr lang="en-US" smtClean="0"/>
              <a:t>‹#›</a:t>
            </a:fld>
            <a:endParaRPr lang="en-US"/>
          </a:p>
        </p:txBody>
      </p:sp>
    </p:spTree>
    <p:extLst>
      <p:ext uri="{BB962C8B-B14F-4D97-AF65-F5344CB8AC3E}">
        <p14:creationId xmlns:p14="http://schemas.microsoft.com/office/powerpoint/2010/main" val="4963858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D1564-1D56-4F8A-9B36-A34383A4CA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1EF4A0E-CF15-46A0-9267-86C859DCF246}"/>
              </a:ext>
            </a:extLst>
          </p:cNvPr>
          <p:cNvSpPr>
            <a:spLocks noGrp="1"/>
          </p:cNvSpPr>
          <p:nvPr>
            <p:ph type="dt" sz="half" idx="10"/>
          </p:nvPr>
        </p:nvSpPr>
        <p:spPr/>
        <p:txBody>
          <a:bodyPr/>
          <a:lstStyle/>
          <a:p>
            <a:fld id="{2438C487-DF39-48D2-A49A-BB16D17566B9}" type="datetimeFigureOut">
              <a:rPr lang="en-US" smtClean="0"/>
              <a:t>1/16/2026</a:t>
            </a:fld>
            <a:endParaRPr lang="en-US"/>
          </a:p>
        </p:txBody>
      </p:sp>
      <p:sp>
        <p:nvSpPr>
          <p:cNvPr id="4" name="Footer Placeholder 3">
            <a:extLst>
              <a:ext uri="{FF2B5EF4-FFF2-40B4-BE49-F238E27FC236}">
                <a16:creationId xmlns:a16="http://schemas.microsoft.com/office/drawing/2014/main" id="{0E925969-F346-465F-BEB6-1DB4408483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365F642-BCA1-49AC-8BCC-A0E157A9A047}"/>
              </a:ext>
            </a:extLst>
          </p:cNvPr>
          <p:cNvSpPr>
            <a:spLocks noGrp="1"/>
          </p:cNvSpPr>
          <p:nvPr>
            <p:ph type="sldNum" sz="quarter" idx="12"/>
          </p:nvPr>
        </p:nvSpPr>
        <p:spPr/>
        <p:txBody>
          <a:bodyPr/>
          <a:lstStyle/>
          <a:p>
            <a:fld id="{75D260AF-93B2-43DA-AE15-E4FDA9BA33D6}" type="slidenum">
              <a:rPr lang="en-US" smtClean="0"/>
              <a:t>‹#›</a:t>
            </a:fld>
            <a:endParaRPr lang="en-US"/>
          </a:p>
        </p:txBody>
      </p:sp>
    </p:spTree>
    <p:extLst>
      <p:ext uri="{BB962C8B-B14F-4D97-AF65-F5344CB8AC3E}">
        <p14:creationId xmlns:p14="http://schemas.microsoft.com/office/powerpoint/2010/main" val="31320221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66CB03-5EAC-4993-9DDC-E057102D4C73}"/>
              </a:ext>
            </a:extLst>
          </p:cNvPr>
          <p:cNvSpPr>
            <a:spLocks noGrp="1"/>
          </p:cNvSpPr>
          <p:nvPr>
            <p:ph type="dt" sz="half" idx="10"/>
          </p:nvPr>
        </p:nvSpPr>
        <p:spPr/>
        <p:txBody>
          <a:bodyPr/>
          <a:lstStyle/>
          <a:p>
            <a:fld id="{2438C487-DF39-48D2-A49A-BB16D17566B9}" type="datetimeFigureOut">
              <a:rPr lang="en-US" smtClean="0"/>
              <a:t>1/16/2026</a:t>
            </a:fld>
            <a:endParaRPr lang="en-US"/>
          </a:p>
        </p:txBody>
      </p:sp>
      <p:sp>
        <p:nvSpPr>
          <p:cNvPr id="3" name="Footer Placeholder 2">
            <a:extLst>
              <a:ext uri="{FF2B5EF4-FFF2-40B4-BE49-F238E27FC236}">
                <a16:creationId xmlns:a16="http://schemas.microsoft.com/office/drawing/2014/main" id="{2978F585-4175-434E-A6E1-07106CB8BC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59EEB4D-7E9B-4A5D-AA37-2E1C20AE2D7D}"/>
              </a:ext>
            </a:extLst>
          </p:cNvPr>
          <p:cNvSpPr>
            <a:spLocks noGrp="1"/>
          </p:cNvSpPr>
          <p:nvPr>
            <p:ph type="sldNum" sz="quarter" idx="12"/>
          </p:nvPr>
        </p:nvSpPr>
        <p:spPr/>
        <p:txBody>
          <a:bodyPr/>
          <a:lstStyle/>
          <a:p>
            <a:fld id="{75D260AF-93B2-43DA-AE15-E4FDA9BA33D6}" type="slidenum">
              <a:rPr lang="en-US" smtClean="0"/>
              <a:t>‹#›</a:t>
            </a:fld>
            <a:endParaRPr lang="en-US"/>
          </a:p>
        </p:txBody>
      </p:sp>
    </p:spTree>
    <p:extLst>
      <p:ext uri="{BB962C8B-B14F-4D97-AF65-F5344CB8AC3E}">
        <p14:creationId xmlns:p14="http://schemas.microsoft.com/office/powerpoint/2010/main" val="40684502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73F63-2026-482B-872E-B980CF1E42E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39EDF41-A144-45DF-B9A6-4BF1A212BC7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4D6BFF-68CB-413A-9758-D495F1035CA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70BA17B-36A5-406D-8E8E-91E898E5359D}"/>
              </a:ext>
            </a:extLst>
          </p:cNvPr>
          <p:cNvSpPr>
            <a:spLocks noGrp="1"/>
          </p:cNvSpPr>
          <p:nvPr>
            <p:ph type="dt" sz="half" idx="10"/>
          </p:nvPr>
        </p:nvSpPr>
        <p:spPr/>
        <p:txBody>
          <a:bodyPr/>
          <a:lstStyle/>
          <a:p>
            <a:fld id="{2438C487-DF39-48D2-A49A-BB16D17566B9}" type="datetimeFigureOut">
              <a:rPr lang="en-US" smtClean="0"/>
              <a:t>1/16/2026</a:t>
            </a:fld>
            <a:endParaRPr lang="en-US"/>
          </a:p>
        </p:txBody>
      </p:sp>
      <p:sp>
        <p:nvSpPr>
          <p:cNvPr id="6" name="Footer Placeholder 5">
            <a:extLst>
              <a:ext uri="{FF2B5EF4-FFF2-40B4-BE49-F238E27FC236}">
                <a16:creationId xmlns:a16="http://schemas.microsoft.com/office/drawing/2014/main" id="{1DFDEA5F-F5AB-4272-B7A1-060BB64F6C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361B44-F8EF-4124-A042-6B201112F390}"/>
              </a:ext>
            </a:extLst>
          </p:cNvPr>
          <p:cNvSpPr>
            <a:spLocks noGrp="1"/>
          </p:cNvSpPr>
          <p:nvPr>
            <p:ph type="sldNum" sz="quarter" idx="12"/>
          </p:nvPr>
        </p:nvSpPr>
        <p:spPr/>
        <p:txBody>
          <a:bodyPr/>
          <a:lstStyle/>
          <a:p>
            <a:fld id="{75D260AF-93B2-43DA-AE15-E4FDA9BA33D6}" type="slidenum">
              <a:rPr lang="en-US" smtClean="0"/>
              <a:t>‹#›</a:t>
            </a:fld>
            <a:endParaRPr lang="en-US"/>
          </a:p>
        </p:txBody>
      </p:sp>
    </p:spTree>
    <p:extLst>
      <p:ext uri="{BB962C8B-B14F-4D97-AF65-F5344CB8AC3E}">
        <p14:creationId xmlns:p14="http://schemas.microsoft.com/office/powerpoint/2010/main" val="2503553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070280-D37F-4506-A53C-B0AFC8FB6F4E}" type="datetimeFigureOut">
              <a:rPr lang="en-US" smtClean="0"/>
              <a:t>1/16/2026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01038C-1A58-4BDA-8909-B0777A628CD8}" type="slidenum">
              <a:rPr lang="en-US" smtClean="0"/>
              <a:t>‹#›</a:t>
            </a:fld>
            <a:endParaRPr lang="en-US"/>
          </a:p>
        </p:txBody>
      </p:sp>
    </p:spTree>
    <p:extLst>
      <p:ext uri="{BB962C8B-B14F-4D97-AF65-F5344CB8AC3E}">
        <p14:creationId xmlns:p14="http://schemas.microsoft.com/office/powerpoint/2010/main" val="3628446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7AC5A-BD27-4F27-808C-EB893901BFA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D217419-41E6-4DFD-B62C-5E1E2AB2E94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D7F6E0E-126C-4A92-939A-03BE7326530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6983AE6-64FF-45AE-9D56-8A2C137BCE83}"/>
              </a:ext>
            </a:extLst>
          </p:cNvPr>
          <p:cNvSpPr>
            <a:spLocks noGrp="1"/>
          </p:cNvSpPr>
          <p:nvPr>
            <p:ph type="dt" sz="half" idx="10"/>
          </p:nvPr>
        </p:nvSpPr>
        <p:spPr/>
        <p:txBody>
          <a:bodyPr/>
          <a:lstStyle/>
          <a:p>
            <a:fld id="{2438C487-DF39-48D2-A49A-BB16D17566B9}" type="datetimeFigureOut">
              <a:rPr lang="en-US" smtClean="0"/>
              <a:t>1/16/2026</a:t>
            </a:fld>
            <a:endParaRPr lang="en-US"/>
          </a:p>
        </p:txBody>
      </p:sp>
      <p:sp>
        <p:nvSpPr>
          <p:cNvPr id="6" name="Footer Placeholder 5">
            <a:extLst>
              <a:ext uri="{FF2B5EF4-FFF2-40B4-BE49-F238E27FC236}">
                <a16:creationId xmlns:a16="http://schemas.microsoft.com/office/drawing/2014/main" id="{B93F010C-7167-46D8-B9E1-ED3E100D7E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517FFB-7AAC-4B9F-A73A-5DE9F732BB36}"/>
              </a:ext>
            </a:extLst>
          </p:cNvPr>
          <p:cNvSpPr>
            <a:spLocks noGrp="1"/>
          </p:cNvSpPr>
          <p:nvPr>
            <p:ph type="sldNum" sz="quarter" idx="12"/>
          </p:nvPr>
        </p:nvSpPr>
        <p:spPr/>
        <p:txBody>
          <a:bodyPr/>
          <a:lstStyle/>
          <a:p>
            <a:fld id="{75D260AF-93B2-43DA-AE15-E4FDA9BA33D6}" type="slidenum">
              <a:rPr lang="en-US" smtClean="0"/>
              <a:t>‹#›</a:t>
            </a:fld>
            <a:endParaRPr lang="en-US"/>
          </a:p>
        </p:txBody>
      </p:sp>
    </p:spTree>
    <p:extLst>
      <p:ext uri="{BB962C8B-B14F-4D97-AF65-F5344CB8AC3E}">
        <p14:creationId xmlns:p14="http://schemas.microsoft.com/office/powerpoint/2010/main" val="8853543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5D298-408D-40A7-AA84-8CCFE39F226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911326-F048-44A0-B84F-7EA0A41C346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F0969D-2E61-4DF8-B16C-08A1C79488A7}"/>
              </a:ext>
            </a:extLst>
          </p:cNvPr>
          <p:cNvSpPr>
            <a:spLocks noGrp="1"/>
          </p:cNvSpPr>
          <p:nvPr>
            <p:ph type="dt" sz="half" idx="10"/>
          </p:nvPr>
        </p:nvSpPr>
        <p:spPr/>
        <p:txBody>
          <a:bodyPr/>
          <a:lstStyle/>
          <a:p>
            <a:fld id="{AA10C53E-40D0-4962-98D3-4862D44D90DA}" type="datetimeFigureOut">
              <a:rPr lang="en-US" smtClean="0"/>
              <a:t>1/16/2026</a:t>
            </a:fld>
            <a:endParaRPr lang="en-US"/>
          </a:p>
        </p:txBody>
      </p:sp>
      <p:sp>
        <p:nvSpPr>
          <p:cNvPr id="5" name="Footer Placeholder 4">
            <a:extLst>
              <a:ext uri="{FF2B5EF4-FFF2-40B4-BE49-F238E27FC236}">
                <a16:creationId xmlns:a16="http://schemas.microsoft.com/office/drawing/2014/main" id="{BD0C25B0-E574-4D7E-9D46-07D507B1DF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31B249-A039-4DE9-84A0-F258C4FC549B}"/>
              </a:ext>
            </a:extLst>
          </p:cNvPr>
          <p:cNvSpPr>
            <a:spLocks noGrp="1"/>
          </p:cNvSpPr>
          <p:nvPr>
            <p:ph type="sldNum" sz="quarter" idx="12"/>
          </p:nvPr>
        </p:nvSpPr>
        <p:spPr/>
        <p:txBody>
          <a:bodyPr/>
          <a:lstStyle/>
          <a:p>
            <a:fld id="{02F2AC35-3065-4383-B7F5-C9124DD46C54}" type="slidenum">
              <a:rPr lang="en-US" smtClean="0"/>
              <a:t>‹#›</a:t>
            </a:fld>
            <a:endParaRPr lang="en-US"/>
          </a:p>
        </p:txBody>
      </p:sp>
    </p:spTree>
    <p:extLst>
      <p:ext uri="{BB962C8B-B14F-4D97-AF65-F5344CB8AC3E}">
        <p14:creationId xmlns:p14="http://schemas.microsoft.com/office/powerpoint/2010/main" val="476769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7DDDD-1F0C-4D0E-8652-6183721ED0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311DDC-8CFE-4CCE-A311-7DF23074B09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D68DEE-097E-4994-B1D4-D767C0B06BEB}"/>
              </a:ext>
            </a:extLst>
          </p:cNvPr>
          <p:cNvSpPr>
            <a:spLocks noGrp="1"/>
          </p:cNvSpPr>
          <p:nvPr>
            <p:ph type="dt" sz="half" idx="10"/>
          </p:nvPr>
        </p:nvSpPr>
        <p:spPr/>
        <p:txBody>
          <a:bodyPr/>
          <a:lstStyle/>
          <a:p>
            <a:fld id="{AA10C53E-40D0-4962-98D3-4862D44D90DA}" type="datetimeFigureOut">
              <a:rPr lang="en-US" smtClean="0"/>
              <a:t>1/16/2026</a:t>
            </a:fld>
            <a:endParaRPr lang="en-US"/>
          </a:p>
        </p:txBody>
      </p:sp>
      <p:sp>
        <p:nvSpPr>
          <p:cNvPr id="5" name="Footer Placeholder 4">
            <a:extLst>
              <a:ext uri="{FF2B5EF4-FFF2-40B4-BE49-F238E27FC236}">
                <a16:creationId xmlns:a16="http://schemas.microsoft.com/office/drawing/2014/main" id="{38571FB8-DEF1-43E9-985D-7089F98EC5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01C8AF-2F1D-4696-904C-1200FB8A6BC2}"/>
              </a:ext>
            </a:extLst>
          </p:cNvPr>
          <p:cNvSpPr>
            <a:spLocks noGrp="1"/>
          </p:cNvSpPr>
          <p:nvPr>
            <p:ph type="sldNum" sz="quarter" idx="12"/>
          </p:nvPr>
        </p:nvSpPr>
        <p:spPr/>
        <p:txBody>
          <a:bodyPr/>
          <a:lstStyle/>
          <a:p>
            <a:fld id="{02F2AC35-3065-4383-B7F5-C9124DD46C54}" type="slidenum">
              <a:rPr lang="en-US" smtClean="0"/>
              <a:t>‹#›</a:t>
            </a:fld>
            <a:endParaRPr lang="en-US"/>
          </a:p>
        </p:txBody>
      </p:sp>
    </p:spTree>
    <p:extLst>
      <p:ext uri="{BB962C8B-B14F-4D97-AF65-F5344CB8AC3E}">
        <p14:creationId xmlns:p14="http://schemas.microsoft.com/office/powerpoint/2010/main" val="29232113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85375-E84A-4BB6-B8F2-2BC6EBB15231}"/>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6827BA-C671-4538-9FE9-FBAFBB564292}"/>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780C8B5-C7A8-4562-8507-A9752F18AE2A}"/>
              </a:ext>
            </a:extLst>
          </p:cNvPr>
          <p:cNvSpPr>
            <a:spLocks noGrp="1"/>
          </p:cNvSpPr>
          <p:nvPr>
            <p:ph type="dt" sz="half" idx="10"/>
          </p:nvPr>
        </p:nvSpPr>
        <p:spPr/>
        <p:txBody>
          <a:bodyPr/>
          <a:lstStyle/>
          <a:p>
            <a:fld id="{AA10C53E-40D0-4962-98D3-4862D44D90DA}" type="datetimeFigureOut">
              <a:rPr lang="en-US" smtClean="0"/>
              <a:t>1/16/2026</a:t>
            </a:fld>
            <a:endParaRPr lang="en-US"/>
          </a:p>
        </p:txBody>
      </p:sp>
      <p:sp>
        <p:nvSpPr>
          <p:cNvPr id="5" name="Footer Placeholder 4">
            <a:extLst>
              <a:ext uri="{FF2B5EF4-FFF2-40B4-BE49-F238E27FC236}">
                <a16:creationId xmlns:a16="http://schemas.microsoft.com/office/drawing/2014/main" id="{1D0E410D-FA33-4C81-8A6B-14DE4A2A78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BC698F-0D2B-4B8D-920F-0B3D87D4ADED}"/>
              </a:ext>
            </a:extLst>
          </p:cNvPr>
          <p:cNvSpPr>
            <a:spLocks noGrp="1"/>
          </p:cNvSpPr>
          <p:nvPr>
            <p:ph type="sldNum" sz="quarter" idx="12"/>
          </p:nvPr>
        </p:nvSpPr>
        <p:spPr/>
        <p:txBody>
          <a:bodyPr/>
          <a:lstStyle/>
          <a:p>
            <a:fld id="{02F2AC35-3065-4383-B7F5-C9124DD46C54}" type="slidenum">
              <a:rPr lang="en-US" smtClean="0"/>
              <a:t>‹#›</a:t>
            </a:fld>
            <a:endParaRPr lang="en-US"/>
          </a:p>
        </p:txBody>
      </p:sp>
    </p:spTree>
    <p:extLst>
      <p:ext uri="{BB962C8B-B14F-4D97-AF65-F5344CB8AC3E}">
        <p14:creationId xmlns:p14="http://schemas.microsoft.com/office/powerpoint/2010/main" val="27741685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6D05D-F2B2-42CC-BAB5-17914C80FC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F96BE9-9648-4CE7-ACDB-3D5204143B83}"/>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E8B7A0-B74F-4B4E-9BEB-F43C01A1236F}"/>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0ED659-1297-4967-877F-D50DF737C35F}"/>
              </a:ext>
            </a:extLst>
          </p:cNvPr>
          <p:cNvSpPr>
            <a:spLocks noGrp="1"/>
          </p:cNvSpPr>
          <p:nvPr>
            <p:ph type="dt" sz="half" idx="10"/>
          </p:nvPr>
        </p:nvSpPr>
        <p:spPr/>
        <p:txBody>
          <a:bodyPr/>
          <a:lstStyle/>
          <a:p>
            <a:fld id="{AA10C53E-40D0-4962-98D3-4862D44D90DA}" type="datetimeFigureOut">
              <a:rPr lang="en-US" smtClean="0"/>
              <a:t>1/16/2026</a:t>
            </a:fld>
            <a:endParaRPr lang="en-US"/>
          </a:p>
        </p:txBody>
      </p:sp>
      <p:sp>
        <p:nvSpPr>
          <p:cNvPr id="6" name="Footer Placeholder 5">
            <a:extLst>
              <a:ext uri="{FF2B5EF4-FFF2-40B4-BE49-F238E27FC236}">
                <a16:creationId xmlns:a16="http://schemas.microsoft.com/office/drawing/2014/main" id="{86006448-7B08-429B-8854-F6D0FD5AE6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7854C6-C7BD-4B7B-A975-61901A7DD723}"/>
              </a:ext>
            </a:extLst>
          </p:cNvPr>
          <p:cNvSpPr>
            <a:spLocks noGrp="1"/>
          </p:cNvSpPr>
          <p:nvPr>
            <p:ph type="sldNum" sz="quarter" idx="12"/>
          </p:nvPr>
        </p:nvSpPr>
        <p:spPr/>
        <p:txBody>
          <a:bodyPr/>
          <a:lstStyle/>
          <a:p>
            <a:fld id="{02F2AC35-3065-4383-B7F5-C9124DD46C54}" type="slidenum">
              <a:rPr lang="en-US" smtClean="0"/>
              <a:t>‹#›</a:t>
            </a:fld>
            <a:endParaRPr lang="en-US"/>
          </a:p>
        </p:txBody>
      </p:sp>
    </p:spTree>
    <p:extLst>
      <p:ext uri="{BB962C8B-B14F-4D97-AF65-F5344CB8AC3E}">
        <p14:creationId xmlns:p14="http://schemas.microsoft.com/office/powerpoint/2010/main" val="2587984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3F2BB-D935-47DF-A01F-BCA64E071B86}"/>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A0C6C0-B579-4F2D-99D7-D54A7FD02E54}"/>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D1C8417-685D-4BEB-B979-1F4895F5DBF7}"/>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AB2BF6-B75F-45BE-87FA-D7644593983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D1FD8D7-C9A3-4B4D-9623-E605F36413B4}"/>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FE0465-03B5-4F11-A045-23CA324D037A}"/>
              </a:ext>
            </a:extLst>
          </p:cNvPr>
          <p:cNvSpPr>
            <a:spLocks noGrp="1"/>
          </p:cNvSpPr>
          <p:nvPr>
            <p:ph type="dt" sz="half" idx="10"/>
          </p:nvPr>
        </p:nvSpPr>
        <p:spPr/>
        <p:txBody>
          <a:bodyPr/>
          <a:lstStyle/>
          <a:p>
            <a:fld id="{AA10C53E-40D0-4962-98D3-4862D44D90DA}" type="datetimeFigureOut">
              <a:rPr lang="en-US" smtClean="0"/>
              <a:t>1/16/2026</a:t>
            </a:fld>
            <a:endParaRPr lang="en-US"/>
          </a:p>
        </p:txBody>
      </p:sp>
      <p:sp>
        <p:nvSpPr>
          <p:cNvPr id="8" name="Footer Placeholder 7">
            <a:extLst>
              <a:ext uri="{FF2B5EF4-FFF2-40B4-BE49-F238E27FC236}">
                <a16:creationId xmlns:a16="http://schemas.microsoft.com/office/drawing/2014/main" id="{C65DDF9F-37A5-4BDC-8E2A-40979A53ECE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300B03F-E0F9-401D-95BC-99FB8144EFBF}"/>
              </a:ext>
            </a:extLst>
          </p:cNvPr>
          <p:cNvSpPr>
            <a:spLocks noGrp="1"/>
          </p:cNvSpPr>
          <p:nvPr>
            <p:ph type="sldNum" sz="quarter" idx="12"/>
          </p:nvPr>
        </p:nvSpPr>
        <p:spPr/>
        <p:txBody>
          <a:bodyPr/>
          <a:lstStyle/>
          <a:p>
            <a:fld id="{02F2AC35-3065-4383-B7F5-C9124DD46C54}" type="slidenum">
              <a:rPr lang="en-US" smtClean="0"/>
              <a:t>‹#›</a:t>
            </a:fld>
            <a:endParaRPr lang="en-US"/>
          </a:p>
        </p:txBody>
      </p:sp>
    </p:spTree>
    <p:extLst>
      <p:ext uri="{BB962C8B-B14F-4D97-AF65-F5344CB8AC3E}">
        <p14:creationId xmlns:p14="http://schemas.microsoft.com/office/powerpoint/2010/main" val="36345333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23581-A753-4D9D-9940-C523606C08F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507B24-27AF-489B-B8A9-9141C71E9D6A}"/>
              </a:ext>
            </a:extLst>
          </p:cNvPr>
          <p:cNvSpPr>
            <a:spLocks noGrp="1"/>
          </p:cNvSpPr>
          <p:nvPr>
            <p:ph type="dt" sz="half" idx="10"/>
          </p:nvPr>
        </p:nvSpPr>
        <p:spPr/>
        <p:txBody>
          <a:bodyPr/>
          <a:lstStyle/>
          <a:p>
            <a:fld id="{AA10C53E-40D0-4962-98D3-4862D44D90DA}" type="datetimeFigureOut">
              <a:rPr lang="en-US" smtClean="0"/>
              <a:t>1/16/2026</a:t>
            </a:fld>
            <a:endParaRPr lang="en-US"/>
          </a:p>
        </p:txBody>
      </p:sp>
      <p:sp>
        <p:nvSpPr>
          <p:cNvPr id="4" name="Footer Placeholder 3">
            <a:extLst>
              <a:ext uri="{FF2B5EF4-FFF2-40B4-BE49-F238E27FC236}">
                <a16:creationId xmlns:a16="http://schemas.microsoft.com/office/drawing/2014/main" id="{72F09CAC-446B-444E-B9EE-2B17CD1BB8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AC59E85-2A5B-4D25-8620-B82781C0D461}"/>
              </a:ext>
            </a:extLst>
          </p:cNvPr>
          <p:cNvSpPr>
            <a:spLocks noGrp="1"/>
          </p:cNvSpPr>
          <p:nvPr>
            <p:ph type="sldNum" sz="quarter" idx="12"/>
          </p:nvPr>
        </p:nvSpPr>
        <p:spPr/>
        <p:txBody>
          <a:bodyPr/>
          <a:lstStyle/>
          <a:p>
            <a:fld id="{02F2AC35-3065-4383-B7F5-C9124DD46C54}" type="slidenum">
              <a:rPr lang="en-US" smtClean="0"/>
              <a:t>‹#›</a:t>
            </a:fld>
            <a:endParaRPr lang="en-US"/>
          </a:p>
        </p:txBody>
      </p:sp>
    </p:spTree>
    <p:extLst>
      <p:ext uri="{BB962C8B-B14F-4D97-AF65-F5344CB8AC3E}">
        <p14:creationId xmlns:p14="http://schemas.microsoft.com/office/powerpoint/2010/main" val="2779482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E564CD-998D-4352-972E-BFC069EEF24D}"/>
              </a:ext>
            </a:extLst>
          </p:cNvPr>
          <p:cNvSpPr>
            <a:spLocks noGrp="1"/>
          </p:cNvSpPr>
          <p:nvPr>
            <p:ph type="dt" sz="half" idx="10"/>
          </p:nvPr>
        </p:nvSpPr>
        <p:spPr/>
        <p:txBody>
          <a:bodyPr/>
          <a:lstStyle/>
          <a:p>
            <a:fld id="{AA10C53E-40D0-4962-98D3-4862D44D90DA}" type="datetimeFigureOut">
              <a:rPr lang="en-US" smtClean="0"/>
              <a:t>1/16/2026</a:t>
            </a:fld>
            <a:endParaRPr lang="en-US"/>
          </a:p>
        </p:txBody>
      </p:sp>
      <p:sp>
        <p:nvSpPr>
          <p:cNvPr id="3" name="Footer Placeholder 2">
            <a:extLst>
              <a:ext uri="{FF2B5EF4-FFF2-40B4-BE49-F238E27FC236}">
                <a16:creationId xmlns:a16="http://schemas.microsoft.com/office/drawing/2014/main" id="{9CF5AEA2-AC44-4C64-97D4-A87C9AEE7E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4029E20-2272-485B-BEF5-9D2BED2C5D35}"/>
              </a:ext>
            </a:extLst>
          </p:cNvPr>
          <p:cNvSpPr>
            <a:spLocks noGrp="1"/>
          </p:cNvSpPr>
          <p:nvPr>
            <p:ph type="sldNum" sz="quarter" idx="12"/>
          </p:nvPr>
        </p:nvSpPr>
        <p:spPr/>
        <p:txBody>
          <a:bodyPr/>
          <a:lstStyle/>
          <a:p>
            <a:fld id="{02F2AC35-3065-4383-B7F5-C9124DD46C54}" type="slidenum">
              <a:rPr lang="en-US" smtClean="0"/>
              <a:t>‹#›</a:t>
            </a:fld>
            <a:endParaRPr lang="en-US"/>
          </a:p>
        </p:txBody>
      </p:sp>
    </p:spTree>
    <p:extLst>
      <p:ext uri="{BB962C8B-B14F-4D97-AF65-F5344CB8AC3E}">
        <p14:creationId xmlns:p14="http://schemas.microsoft.com/office/powerpoint/2010/main" val="42790183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D5B96-880A-4FAB-9E4F-2EA69BEA17A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7DE9B42-1ACE-41EC-881F-F90C06D1BB9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98EEEC-0110-463F-B2A0-D97B3118928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E14E3ED-F1AD-4E55-97A6-9B5C42FDAD0F}"/>
              </a:ext>
            </a:extLst>
          </p:cNvPr>
          <p:cNvSpPr>
            <a:spLocks noGrp="1"/>
          </p:cNvSpPr>
          <p:nvPr>
            <p:ph type="dt" sz="half" idx="10"/>
          </p:nvPr>
        </p:nvSpPr>
        <p:spPr/>
        <p:txBody>
          <a:bodyPr/>
          <a:lstStyle/>
          <a:p>
            <a:fld id="{AA10C53E-40D0-4962-98D3-4862D44D90DA}" type="datetimeFigureOut">
              <a:rPr lang="en-US" smtClean="0"/>
              <a:t>1/16/2026</a:t>
            </a:fld>
            <a:endParaRPr lang="en-US"/>
          </a:p>
        </p:txBody>
      </p:sp>
      <p:sp>
        <p:nvSpPr>
          <p:cNvPr id="6" name="Footer Placeholder 5">
            <a:extLst>
              <a:ext uri="{FF2B5EF4-FFF2-40B4-BE49-F238E27FC236}">
                <a16:creationId xmlns:a16="http://schemas.microsoft.com/office/drawing/2014/main" id="{CF9517EB-5B38-4814-940E-05AD530025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87FC7B-2033-4CE9-8AAA-3DE7ECCAD3F8}"/>
              </a:ext>
            </a:extLst>
          </p:cNvPr>
          <p:cNvSpPr>
            <a:spLocks noGrp="1"/>
          </p:cNvSpPr>
          <p:nvPr>
            <p:ph type="sldNum" sz="quarter" idx="12"/>
          </p:nvPr>
        </p:nvSpPr>
        <p:spPr/>
        <p:txBody>
          <a:bodyPr/>
          <a:lstStyle/>
          <a:p>
            <a:fld id="{02F2AC35-3065-4383-B7F5-C9124DD46C54}" type="slidenum">
              <a:rPr lang="en-US" smtClean="0"/>
              <a:t>‹#›</a:t>
            </a:fld>
            <a:endParaRPr lang="en-US"/>
          </a:p>
        </p:txBody>
      </p:sp>
    </p:spTree>
    <p:extLst>
      <p:ext uri="{BB962C8B-B14F-4D97-AF65-F5344CB8AC3E}">
        <p14:creationId xmlns:p14="http://schemas.microsoft.com/office/powerpoint/2010/main" val="24209297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42E24-3B4B-4B2D-932B-A738A3F1956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71035A-D4E7-4C31-9A85-9A84568E3BEB}"/>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B5AD381-18DF-4CAA-A28E-CBE17FBF085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6EF008E-BFE5-45AF-A017-E71A58B9A936}"/>
              </a:ext>
            </a:extLst>
          </p:cNvPr>
          <p:cNvSpPr>
            <a:spLocks noGrp="1"/>
          </p:cNvSpPr>
          <p:nvPr>
            <p:ph type="dt" sz="half" idx="10"/>
          </p:nvPr>
        </p:nvSpPr>
        <p:spPr/>
        <p:txBody>
          <a:bodyPr/>
          <a:lstStyle/>
          <a:p>
            <a:fld id="{AA10C53E-40D0-4962-98D3-4862D44D90DA}" type="datetimeFigureOut">
              <a:rPr lang="en-US" smtClean="0"/>
              <a:t>1/16/2026</a:t>
            </a:fld>
            <a:endParaRPr lang="en-US"/>
          </a:p>
        </p:txBody>
      </p:sp>
      <p:sp>
        <p:nvSpPr>
          <p:cNvPr id="6" name="Footer Placeholder 5">
            <a:extLst>
              <a:ext uri="{FF2B5EF4-FFF2-40B4-BE49-F238E27FC236}">
                <a16:creationId xmlns:a16="http://schemas.microsoft.com/office/drawing/2014/main" id="{991A0C87-74E2-4DE8-9F31-39CE812E60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682608-B3EB-4FC9-B8D3-D843A022993E}"/>
              </a:ext>
            </a:extLst>
          </p:cNvPr>
          <p:cNvSpPr>
            <a:spLocks noGrp="1"/>
          </p:cNvSpPr>
          <p:nvPr>
            <p:ph type="sldNum" sz="quarter" idx="12"/>
          </p:nvPr>
        </p:nvSpPr>
        <p:spPr/>
        <p:txBody>
          <a:bodyPr/>
          <a:lstStyle/>
          <a:p>
            <a:fld id="{02F2AC35-3065-4383-B7F5-C9124DD46C54}" type="slidenum">
              <a:rPr lang="en-US" smtClean="0"/>
              <a:t>‹#›</a:t>
            </a:fld>
            <a:endParaRPr lang="en-US"/>
          </a:p>
        </p:txBody>
      </p:sp>
    </p:spTree>
    <p:extLst>
      <p:ext uri="{BB962C8B-B14F-4D97-AF65-F5344CB8AC3E}">
        <p14:creationId xmlns:p14="http://schemas.microsoft.com/office/powerpoint/2010/main" val="1514332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070280-D37F-4506-A53C-B0AFC8FB6F4E}" type="datetimeFigureOut">
              <a:rPr lang="en-US" smtClean="0"/>
              <a:t>1/16/2026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01038C-1A58-4BDA-8909-B0777A628CD8}" type="slidenum">
              <a:rPr lang="en-US" smtClean="0"/>
              <a:t>‹#›</a:t>
            </a:fld>
            <a:endParaRPr lang="en-US"/>
          </a:p>
        </p:txBody>
      </p:sp>
    </p:spTree>
    <p:extLst>
      <p:ext uri="{BB962C8B-B14F-4D97-AF65-F5344CB8AC3E}">
        <p14:creationId xmlns:p14="http://schemas.microsoft.com/office/powerpoint/2010/main" val="42850027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BEBC0-A442-4260-8866-CFC2F3DBFC15}"/>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694CC58-FA26-4ACE-AF10-BBCD5217A2B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D3AC847-3868-4C9D-AEDF-4C643FFC1116}"/>
              </a:ext>
            </a:extLst>
          </p:cNvPr>
          <p:cNvSpPr>
            <a:spLocks noGrp="1"/>
          </p:cNvSpPr>
          <p:nvPr>
            <p:ph type="dt" sz="half" idx="10"/>
          </p:nvPr>
        </p:nvSpPr>
        <p:spPr/>
        <p:txBody>
          <a:bodyPr/>
          <a:lstStyle/>
          <a:p>
            <a:fld id="{B61DBD38-EABA-45ED-86D0-2975D0E9F678}" type="datetimeFigureOut">
              <a:rPr lang="en-US" smtClean="0"/>
              <a:t>1/16/2026</a:t>
            </a:fld>
            <a:endParaRPr lang="en-US"/>
          </a:p>
        </p:txBody>
      </p:sp>
      <p:sp>
        <p:nvSpPr>
          <p:cNvPr id="5" name="Footer Placeholder 4">
            <a:extLst>
              <a:ext uri="{FF2B5EF4-FFF2-40B4-BE49-F238E27FC236}">
                <a16:creationId xmlns:a16="http://schemas.microsoft.com/office/drawing/2014/main" id="{B4B0D09E-74F3-43D0-BAB3-09E42D86B9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F9530F-D486-4F85-9E5B-A4CB8F8C5178}"/>
              </a:ext>
            </a:extLst>
          </p:cNvPr>
          <p:cNvSpPr>
            <a:spLocks noGrp="1"/>
          </p:cNvSpPr>
          <p:nvPr>
            <p:ph type="sldNum" sz="quarter" idx="12"/>
          </p:nvPr>
        </p:nvSpPr>
        <p:spPr/>
        <p:txBody>
          <a:bodyPr/>
          <a:lstStyle/>
          <a:p>
            <a:fld id="{C93EAD80-A4B4-4BEE-A77E-762457A77F05}" type="slidenum">
              <a:rPr lang="en-US" smtClean="0"/>
              <a:t>‹#›</a:t>
            </a:fld>
            <a:endParaRPr lang="en-US"/>
          </a:p>
        </p:txBody>
      </p:sp>
    </p:spTree>
    <p:extLst>
      <p:ext uri="{BB962C8B-B14F-4D97-AF65-F5344CB8AC3E}">
        <p14:creationId xmlns:p14="http://schemas.microsoft.com/office/powerpoint/2010/main" val="5032838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D7595-07DD-467C-82DB-0E8E1FDB620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8043F0E-2EF8-414B-8BAB-DE8651A74919}"/>
              </a:ext>
            </a:extLst>
          </p:cNvPr>
          <p:cNvSpPr>
            <a:spLocks noGrp="1"/>
          </p:cNvSpPr>
          <p:nvPr>
            <p:ph type="dt" sz="half" idx="10"/>
          </p:nvPr>
        </p:nvSpPr>
        <p:spPr/>
        <p:txBody>
          <a:bodyPr/>
          <a:lstStyle/>
          <a:p>
            <a:fld id="{B61DBD38-EABA-45ED-86D0-2975D0E9F678}" type="datetimeFigureOut">
              <a:rPr lang="en-US" smtClean="0"/>
              <a:t>1/16/2026</a:t>
            </a:fld>
            <a:endParaRPr lang="en-US"/>
          </a:p>
        </p:txBody>
      </p:sp>
      <p:sp>
        <p:nvSpPr>
          <p:cNvPr id="4" name="Footer Placeholder 3">
            <a:extLst>
              <a:ext uri="{FF2B5EF4-FFF2-40B4-BE49-F238E27FC236}">
                <a16:creationId xmlns:a16="http://schemas.microsoft.com/office/drawing/2014/main" id="{400707B2-481C-49AE-981E-9CBE2A095F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B02D84-BB7A-49FC-93FF-D1E1B0ECE555}"/>
              </a:ext>
            </a:extLst>
          </p:cNvPr>
          <p:cNvSpPr>
            <a:spLocks noGrp="1"/>
          </p:cNvSpPr>
          <p:nvPr>
            <p:ph type="sldNum" sz="quarter" idx="12"/>
          </p:nvPr>
        </p:nvSpPr>
        <p:spPr/>
        <p:txBody>
          <a:bodyPr/>
          <a:lstStyle/>
          <a:p>
            <a:fld id="{C93EAD80-A4B4-4BEE-A77E-762457A77F05}" type="slidenum">
              <a:rPr lang="en-US" smtClean="0"/>
              <a:t>‹#›</a:t>
            </a:fld>
            <a:endParaRPr lang="en-US"/>
          </a:p>
        </p:txBody>
      </p:sp>
    </p:spTree>
    <p:extLst>
      <p:ext uri="{BB962C8B-B14F-4D97-AF65-F5344CB8AC3E}">
        <p14:creationId xmlns:p14="http://schemas.microsoft.com/office/powerpoint/2010/main" val="4265390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E8D4FA-6041-47A3-B9BE-1268F130FFA2}"/>
              </a:ext>
            </a:extLst>
          </p:cNvPr>
          <p:cNvSpPr>
            <a:spLocks noGrp="1"/>
          </p:cNvSpPr>
          <p:nvPr>
            <p:ph type="dt" sz="half" idx="10"/>
          </p:nvPr>
        </p:nvSpPr>
        <p:spPr/>
        <p:txBody>
          <a:bodyPr/>
          <a:lstStyle/>
          <a:p>
            <a:fld id="{B61DBD38-EABA-45ED-86D0-2975D0E9F678}" type="datetimeFigureOut">
              <a:rPr lang="en-US" smtClean="0"/>
              <a:t>1/16/2026</a:t>
            </a:fld>
            <a:endParaRPr lang="en-US"/>
          </a:p>
        </p:txBody>
      </p:sp>
      <p:sp>
        <p:nvSpPr>
          <p:cNvPr id="3" name="Footer Placeholder 2">
            <a:extLst>
              <a:ext uri="{FF2B5EF4-FFF2-40B4-BE49-F238E27FC236}">
                <a16:creationId xmlns:a16="http://schemas.microsoft.com/office/drawing/2014/main" id="{7AC087C5-C393-4286-8D21-BD974D4D4A1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AEB9CDB-D488-4778-83D5-0C638287E591}"/>
              </a:ext>
            </a:extLst>
          </p:cNvPr>
          <p:cNvSpPr>
            <a:spLocks noGrp="1"/>
          </p:cNvSpPr>
          <p:nvPr>
            <p:ph type="sldNum" sz="quarter" idx="12"/>
          </p:nvPr>
        </p:nvSpPr>
        <p:spPr/>
        <p:txBody>
          <a:bodyPr/>
          <a:lstStyle/>
          <a:p>
            <a:fld id="{C93EAD80-A4B4-4BEE-A77E-762457A77F05}" type="slidenum">
              <a:rPr lang="en-US" smtClean="0"/>
              <a:t>‹#›</a:t>
            </a:fld>
            <a:endParaRPr lang="en-US"/>
          </a:p>
        </p:txBody>
      </p:sp>
    </p:spTree>
    <p:extLst>
      <p:ext uri="{BB962C8B-B14F-4D97-AF65-F5344CB8AC3E}">
        <p14:creationId xmlns:p14="http://schemas.microsoft.com/office/powerpoint/2010/main" val="11114937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D8658-1B0D-4A3D-A617-78EA48DA5AE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C575F6D-9D90-4C71-A09B-EBF83B4F034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E5CAA1E-623B-444B-B7B1-BE8243A0A795}"/>
              </a:ext>
            </a:extLst>
          </p:cNvPr>
          <p:cNvSpPr>
            <a:spLocks noGrp="1"/>
          </p:cNvSpPr>
          <p:nvPr>
            <p:ph type="dt" sz="half" idx="10"/>
          </p:nvPr>
        </p:nvSpPr>
        <p:spPr/>
        <p:txBody>
          <a:bodyPr/>
          <a:lstStyle/>
          <a:p>
            <a:fld id="{F23D0D8C-66E0-4CD7-BB65-4D8C63100F3A}" type="datetimeFigureOut">
              <a:rPr lang="en-US" smtClean="0"/>
              <a:t>1/16/2026</a:t>
            </a:fld>
            <a:endParaRPr lang="en-US"/>
          </a:p>
        </p:txBody>
      </p:sp>
      <p:sp>
        <p:nvSpPr>
          <p:cNvPr id="5" name="Footer Placeholder 4">
            <a:extLst>
              <a:ext uri="{FF2B5EF4-FFF2-40B4-BE49-F238E27FC236}">
                <a16:creationId xmlns:a16="http://schemas.microsoft.com/office/drawing/2014/main" id="{74A9DC0F-C29C-4464-AF3A-83DB931C1B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D3DD0F-F133-4411-9014-72CA7BD3B1E3}"/>
              </a:ext>
            </a:extLst>
          </p:cNvPr>
          <p:cNvSpPr>
            <a:spLocks noGrp="1"/>
          </p:cNvSpPr>
          <p:nvPr>
            <p:ph type="sldNum" sz="quarter" idx="12"/>
          </p:nvPr>
        </p:nvSpPr>
        <p:spPr/>
        <p:txBody>
          <a:bodyPr/>
          <a:lstStyle/>
          <a:p>
            <a:fld id="{6CBE341E-4F75-43AE-A7F1-58427630EC6B}" type="slidenum">
              <a:rPr lang="en-US" smtClean="0"/>
              <a:t>‹#›</a:t>
            </a:fld>
            <a:endParaRPr lang="en-US"/>
          </a:p>
        </p:txBody>
      </p:sp>
    </p:spTree>
    <p:extLst>
      <p:ext uri="{BB962C8B-B14F-4D97-AF65-F5344CB8AC3E}">
        <p14:creationId xmlns:p14="http://schemas.microsoft.com/office/powerpoint/2010/main" val="29118013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43278-F70F-4F19-BD75-A5B5D26C45CB}"/>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069477-C098-4BC3-8069-121E26614511}"/>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734EA4C-C87E-4C33-9386-7A85678825F4}"/>
              </a:ext>
            </a:extLst>
          </p:cNvPr>
          <p:cNvSpPr>
            <a:spLocks noGrp="1"/>
          </p:cNvSpPr>
          <p:nvPr>
            <p:ph type="dt" sz="half" idx="10"/>
          </p:nvPr>
        </p:nvSpPr>
        <p:spPr/>
        <p:txBody>
          <a:bodyPr/>
          <a:lstStyle/>
          <a:p>
            <a:fld id="{F23D0D8C-66E0-4CD7-BB65-4D8C63100F3A}" type="datetimeFigureOut">
              <a:rPr lang="en-US" smtClean="0"/>
              <a:t>1/16/2026</a:t>
            </a:fld>
            <a:endParaRPr lang="en-US"/>
          </a:p>
        </p:txBody>
      </p:sp>
      <p:sp>
        <p:nvSpPr>
          <p:cNvPr id="5" name="Footer Placeholder 4">
            <a:extLst>
              <a:ext uri="{FF2B5EF4-FFF2-40B4-BE49-F238E27FC236}">
                <a16:creationId xmlns:a16="http://schemas.microsoft.com/office/drawing/2014/main" id="{E0FE56CF-09F2-4805-9AC0-ABD01111FD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ACEBB1-AE9E-40CB-8F36-042B472DB59D}"/>
              </a:ext>
            </a:extLst>
          </p:cNvPr>
          <p:cNvSpPr>
            <a:spLocks noGrp="1"/>
          </p:cNvSpPr>
          <p:nvPr>
            <p:ph type="sldNum" sz="quarter" idx="12"/>
          </p:nvPr>
        </p:nvSpPr>
        <p:spPr/>
        <p:txBody>
          <a:bodyPr/>
          <a:lstStyle/>
          <a:p>
            <a:fld id="{6CBE341E-4F75-43AE-A7F1-58427630EC6B}" type="slidenum">
              <a:rPr lang="en-US" smtClean="0"/>
              <a:t>‹#›</a:t>
            </a:fld>
            <a:endParaRPr lang="en-US"/>
          </a:p>
        </p:txBody>
      </p:sp>
    </p:spTree>
    <p:extLst>
      <p:ext uri="{BB962C8B-B14F-4D97-AF65-F5344CB8AC3E}">
        <p14:creationId xmlns:p14="http://schemas.microsoft.com/office/powerpoint/2010/main" val="31342212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62BA0-8CD2-457A-B967-B55EEF9DD1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8C6F9B-931C-446D-93A2-53B137C4FF72}"/>
              </a:ext>
            </a:extLst>
          </p:cNvPr>
          <p:cNvSpPr>
            <a:spLocks noGrp="1"/>
          </p:cNvSpPr>
          <p:nvPr>
            <p:ph type="dt" sz="half" idx="10"/>
          </p:nvPr>
        </p:nvSpPr>
        <p:spPr/>
        <p:txBody>
          <a:bodyPr/>
          <a:lstStyle/>
          <a:p>
            <a:fld id="{F23D0D8C-66E0-4CD7-BB65-4D8C63100F3A}" type="datetimeFigureOut">
              <a:rPr lang="en-US" smtClean="0"/>
              <a:t>1/16/2026</a:t>
            </a:fld>
            <a:endParaRPr lang="en-US"/>
          </a:p>
        </p:txBody>
      </p:sp>
      <p:sp>
        <p:nvSpPr>
          <p:cNvPr id="4" name="Footer Placeholder 3">
            <a:extLst>
              <a:ext uri="{FF2B5EF4-FFF2-40B4-BE49-F238E27FC236}">
                <a16:creationId xmlns:a16="http://schemas.microsoft.com/office/drawing/2014/main" id="{403EEB62-D69F-427A-A5CA-819CA82E0D2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000B36-E5D5-4047-8480-AF112719AAB3}"/>
              </a:ext>
            </a:extLst>
          </p:cNvPr>
          <p:cNvSpPr>
            <a:spLocks noGrp="1"/>
          </p:cNvSpPr>
          <p:nvPr>
            <p:ph type="sldNum" sz="quarter" idx="12"/>
          </p:nvPr>
        </p:nvSpPr>
        <p:spPr/>
        <p:txBody>
          <a:bodyPr/>
          <a:lstStyle/>
          <a:p>
            <a:fld id="{6CBE341E-4F75-43AE-A7F1-58427630EC6B}" type="slidenum">
              <a:rPr lang="en-US" smtClean="0"/>
              <a:t>‹#›</a:t>
            </a:fld>
            <a:endParaRPr lang="en-US"/>
          </a:p>
        </p:txBody>
      </p:sp>
    </p:spTree>
    <p:extLst>
      <p:ext uri="{BB962C8B-B14F-4D97-AF65-F5344CB8AC3E}">
        <p14:creationId xmlns:p14="http://schemas.microsoft.com/office/powerpoint/2010/main" val="26264827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28D7CA-50FB-49A1-9577-CF7EC098F165}"/>
              </a:ext>
            </a:extLst>
          </p:cNvPr>
          <p:cNvSpPr>
            <a:spLocks noGrp="1"/>
          </p:cNvSpPr>
          <p:nvPr>
            <p:ph type="dt" sz="half" idx="10"/>
          </p:nvPr>
        </p:nvSpPr>
        <p:spPr/>
        <p:txBody>
          <a:bodyPr/>
          <a:lstStyle/>
          <a:p>
            <a:fld id="{F23D0D8C-66E0-4CD7-BB65-4D8C63100F3A}" type="datetimeFigureOut">
              <a:rPr lang="en-US" smtClean="0"/>
              <a:t>1/16/2026</a:t>
            </a:fld>
            <a:endParaRPr lang="en-US"/>
          </a:p>
        </p:txBody>
      </p:sp>
      <p:sp>
        <p:nvSpPr>
          <p:cNvPr id="3" name="Footer Placeholder 2">
            <a:extLst>
              <a:ext uri="{FF2B5EF4-FFF2-40B4-BE49-F238E27FC236}">
                <a16:creationId xmlns:a16="http://schemas.microsoft.com/office/drawing/2014/main" id="{C7E26498-F11A-4043-AD79-E8CDC3E341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712E39-2E4F-4859-9731-CF2090DA4AA0}"/>
              </a:ext>
            </a:extLst>
          </p:cNvPr>
          <p:cNvSpPr>
            <a:spLocks noGrp="1"/>
          </p:cNvSpPr>
          <p:nvPr>
            <p:ph type="sldNum" sz="quarter" idx="12"/>
          </p:nvPr>
        </p:nvSpPr>
        <p:spPr/>
        <p:txBody>
          <a:bodyPr/>
          <a:lstStyle/>
          <a:p>
            <a:fld id="{6CBE341E-4F75-43AE-A7F1-58427630EC6B}" type="slidenum">
              <a:rPr lang="en-US" smtClean="0"/>
              <a:t>‹#›</a:t>
            </a:fld>
            <a:endParaRPr lang="en-US"/>
          </a:p>
        </p:txBody>
      </p:sp>
    </p:spTree>
    <p:extLst>
      <p:ext uri="{BB962C8B-B14F-4D97-AF65-F5344CB8AC3E}">
        <p14:creationId xmlns:p14="http://schemas.microsoft.com/office/powerpoint/2010/main" val="5996904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D4B89-80BE-42E0-9E58-953B04AE45BD}"/>
              </a:ext>
            </a:extLst>
          </p:cNvPr>
          <p:cNvSpPr>
            <a:spLocks noGrp="1"/>
          </p:cNvSpPr>
          <p:nvPr>
            <p:ph type="ctrTitle"/>
          </p:nvPr>
        </p:nvSpPr>
        <p:spPr>
          <a:xfrm>
            <a:off x="1066800" y="1905000"/>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23F0273-C3EC-42CB-8A69-67B471003D67}"/>
              </a:ext>
            </a:extLst>
          </p:cNvPr>
          <p:cNvSpPr>
            <a:spLocks noGrp="1"/>
          </p:cNvSpPr>
          <p:nvPr>
            <p:ph type="subTitle" idx="1"/>
          </p:nvPr>
        </p:nvSpPr>
        <p:spPr>
          <a:xfrm>
            <a:off x="1066800" y="4384675"/>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8A59104-4711-4C8A-9DEB-0BD07CE7C490}"/>
              </a:ext>
            </a:extLst>
          </p:cNvPr>
          <p:cNvSpPr>
            <a:spLocks noGrp="1"/>
          </p:cNvSpPr>
          <p:nvPr>
            <p:ph type="dt" sz="half" idx="10"/>
          </p:nvPr>
        </p:nvSpPr>
        <p:spPr/>
        <p:txBody>
          <a:bodyPr/>
          <a:lstStyle/>
          <a:p>
            <a:fld id="{8BB21E42-0558-4276-A29C-246285D0739B}" type="datetimeFigureOut">
              <a:rPr lang="en-US" smtClean="0"/>
              <a:t>1/16/2026</a:t>
            </a:fld>
            <a:endParaRPr lang="en-US"/>
          </a:p>
        </p:txBody>
      </p:sp>
      <p:sp>
        <p:nvSpPr>
          <p:cNvPr id="5" name="Footer Placeholder 4">
            <a:extLst>
              <a:ext uri="{FF2B5EF4-FFF2-40B4-BE49-F238E27FC236}">
                <a16:creationId xmlns:a16="http://schemas.microsoft.com/office/drawing/2014/main" id="{434E82A7-8A14-4348-A6C1-AD8E814C60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21AF47-4413-4F08-8A7D-0A8FE759E509}"/>
              </a:ext>
            </a:extLst>
          </p:cNvPr>
          <p:cNvSpPr>
            <a:spLocks noGrp="1"/>
          </p:cNvSpPr>
          <p:nvPr>
            <p:ph type="sldNum" sz="quarter" idx="12"/>
          </p:nvPr>
        </p:nvSpPr>
        <p:spPr/>
        <p:txBody>
          <a:bodyPr/>
          <a:lstStyle/>
          <a:p>
            <a:fld id="{FA2C2869-1643-44CA-B999-580B7427F94D}" type="slidenum">
              <a:rPr lang="en-US" smtClean="0"/>
              <a:t>‹#›</a:t>
            </a:fld>
            <a:endParaRPr lang="en-US"/>
          </a:p>
        </p:txBody>
      </p:sp>
    </p:spTree>
    <p:extLst>
      <p:ext uri="{BB962C8B-B14F-4D97-AF65-F5344CB8AC3E}">
        <p14:creationId xmlns:p14="http://schemas.microsoft.com/office/powerpoint/2010/main" val="4286058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D6168-EC2B-4FBE-806E-DB64096274D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A462238-A7E7-4359-BDB7-650AE92667B7}"/>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2F4249C-93C9-4B94-B9E4-3970E07E1BDA}"/>
              </a:ext>
            </a:extLst>
          </p:cNvPr>
          <p:cNvSpPr>
            <a:spLocks noGrp="1"/>
          </p:cNvSpPr>
          <p:nvPr>
            <p:ph type="dt" sz="half" idx="10"/>
          </p:nvPr>
        </p:nvSpPr>
        <p:spPr/>
        <p:txBody>
          <a:bodyPr/>
          <a:lstStyle/>
          <a:p>
            <a:fld id="{8BB21E42-0558-4276-A29C-246285D0739B}" type="datetimeFigureOut">
              <a:rPr lang="en-US" smtClean="0"/>
              <a:t>1/16/2026</a:t>
            </a:fld>
            <a:endParaRPr lang="en-US"/>
          </a:p>
        </p:txBody>
      </p:sp>
      <p:sp>
        <p:nvSpPr>
          <p:cNvPr id="5" name="Footer Placeholder 4">
            <a:extLst>
              <a:ext uri="{FF2B5EF4-FFF2-40B4-BE49-F238E27FC236}">
                <a16:creationId xmlns:a16="http://schemas.microsoft.com/office/drawing/2014/main" id="{718FAB97-D5C3-436C-BC7B-E11554D21F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5C57D7-AB81-404E-9B2A-779DC057934C}"/>
              </a:ext>
            </a:extLst>
          </p:cNvPr>
          <p:cNvSpPr>
            <a:spLocks noGrp="1"/>
          </p:cNvSpPr>
          <p:nvPr>
            <p:ph type="sldNum" sz="quarter" idx="12"/>
          </p:nvPr>
        </p:nvSpPr>
        <p:spPr/>
        <p:txBody>
          <a:bodyPr/>
          <a:lstStyle/>
          <a:p>
            <a:fld id="{FA2C2869-1643-44CA-B999-580B7427F94D}" type="slidenum">
              <a:rPr lang="en-US" smtClean="0"/>
              <a:t>‹#›</a:t>
            </a:fld>
            <a:endParaRPr lang="en-US"/>
          </a:p>
        </p:txBody>
      </p:sp>
    </p:spTree>
    <p:extLst>
      <p:ext uri="{BB962C8B-B14F-4D97-AF65-F5344CB8AC3E}">
        <p14:creationId xmlns:p14="http://schemas.microsoft.com/office/powerpoint/2010/main" val="29666744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D0B12B-AD5F-484F-9454-7BB98CBF913F}"/>
              </a:ext>
            </a:extLst>
          </p:cNvPr>
          <p:cNvSpPr>
            <a:spLocks noGrp="1"/>
          </p:cNvSpPr>
          <p:nvPr>
            <p:ph sz="half" idx="1"/>
          </p:nvPr>
        </p:nvSpPr>
        <p:spPr>
          <a:xfrm>
            <a:off x="628650" y="2590799"/>
            <a:ext cx="3867150" cy="3586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D4B36A-EDA7-4627-98B6-0720BE2C0218}"/>
              </a:ext>
            </a:extLst>
          </p:cNvPr>
          <p:cNvSpPr>
            <a:spLocks noGrp="1"/>
          </p:cNvSpPr>
          <p:nvPr>
            <p:ph sz="half" idx="2"/>
          </p:nvPr>
        </p:nvSpPr>
        <p:spPr>
          <a:xfrm>
            <a:off x="4648200" y="2590799"/>
            <a:ext cx="3867150" cy="35861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E948C1-C73A-4358-8BBC-723D2D949EEE}"/>
              </a:ext>
            </a:extLst>
          </p:cNvPr>
          <p:cNvSpPr>
            <a:spLocks noGrp="1"/>
          </p:cNvSpPr>
          <p:nvPr>
            <p:ph type="dt" sz="half" idx="10"/>
          </p:nvPr>
        </p:nvSpPr>
        <p:spPr/>
        <p:txBody>
          <a:bodyPr/>
          <a:lstStyle/>
          <a:p>
            <a:fld id="{8BB21E42-0558-4276-A29C-246285D0739B}" type="datetimeFigureOut">
              <a:rPr lang="en-US" smtClean="0"/>
              <a:t>1/16/2026</a:t>
            </a:fld>
            <a:endParaRPr lang="en-US"/>
          </a:p>
        </p:txBody>
      </p:sp>
      <p:sp>
        <p:nvSpPr>
          <p:cNvPr id="6" name="Footer Placeholder 5">
            <a:extLst>
              <a:ext uri="{FF2B5EF4-FFF2-40B4-BE49-F238E27FC236}">
                <a16:creationId xmlns:a16="http://schemas.microsoft.com/office/drawing/2014/main" id="{3C1DEF9B-1323-4B14-87A1-6FF0C00437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A9D35D-29F8-47E0-8315-774687389751}"/>
              </a:ext>
            </a:extLst>
          </p:cNvPr>
          <p:cNvSpPr>
            <a:spLocks noGrp="1"/>
          </p:cNvSpPr>
          <p:nvPr>
            <p:ph type="sldNum" sz="quarter" idx="12"/>
          </p:nvPr>
        </p:nvSpPr>
        <p:spPr/>
        <p:txBody>
          <a:bodyPr/>
          <a:lstStyle/>
          <a:p>
            <a:fld id="{FA2C2869-1643-44CA-B999-580B7427F94D}" type="slidenum">
              <a:rPr lang="en-US" smtClean="0"/>
              <a:t>‹#›</a:t>
            </a:fld>
            <a:endParaRPr lang="en-US"/>
          </a:p>
        </p:txBody>
      </p:sp>
    </p:spTree>
    <p:extLst>
      <p:ext uri="{BB962C8B-B14F-4D97-AF65-F5344CB8AC3E}">
        <p14:creationId xmlns:p14="http://schemas.microsoft.com/office/powerpoint/2010/main" val="1705805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C070280-D37F-4506-A53C-B0AFC8FB6F4E}" type="datetimeFigureOut">
              <a:rPr lang="en-US" smtClean="0"/>
              <a:t>1/16/2026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01038C-1A58-4BDA-8909-B0777A628CD8}" type="slidenum">
              <a:rPr lang="en-US" smtClean="0"/>
              <a:t>‹#›</a:t>
            </a:fld>
            <a:endParaRPr lang="en-US"/>
          </a:p>
        </p:txBody>
      </p:sp>
    </p:spTree>
    <p:extLst>
      <p:ext uri="{BB962C8B-B14F-4D97-AF65-F5344CB8AC3E}">
        <p14:creationId xmlns:p14="http://schemas.microsoft.com/office/powerpoint/2010/main" val="2723664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5831C-9347-4ACE-AA36-6591943CAE91}"/>
              </a:ext>
            </a:extLst>
          </p:cNvPr>
          <p:cNvSpPr>
            <a:spLocks noGrp="1"/>
          </p:cNvSpPr>
          <p:nvPr>
            <p:ph type="title"/>
          </p:nvPr>
        </p:nvSpPr>
        <p:spPr>
          <a:xfrm>
            <a:off x="628650" y="3886200"/>
            <a:ext cx="78867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3B8B5F75-2864-4494-A384-B7EC3645BFE0}"/>
              </a:ext>
            </a:extLst>
          </p:cNvPr>
          <p:cNvSpPr>
            <a:spLocks noGrp="1"/>
          </p:cNvSpPr>
          <p:nvPr>
            <p:ph type="dt" sz="half" idx="10"/>
          </p:nvPr>
        </p:nvSpPr>
        <p:spPr/>
        <p:txBody>
          <a:bodyPr/>
          <a:lstStyle/>
          <a:p>
            <a:fld id="{8BB21E42-0558-4276-A29C-246285D0739B}" type="datetimeFigureOut">
              <a:rPr lang="en-US" smtClean="0"/>
              <a:t>1/16/2026</a:t>
            </a:fld>
            <a:endParaRPr lang="en-US"/>
          </a:p>
        </p:txBody>
      </p:sp>
      <p:sp>
        <p:nvSpPr>
          <p:cNvPr id="4" name="Footer Placeholder 3">
            <a:extLst>
              <a:ext uri="{FF2B5EF4-FFF2-40B4-BE49-F238E27FC236}">
                <a16:creationId xmlns:a16="http://schemas.microsoft.com/office/drawing/2014/main" id="{304A0113-94E4-4FA5-AFC9-6A5760C85D6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C8075D5-570C-4858-B55C-0FD56ACFCC03}"/>
              </a:ext>
            </a:extLst>
          </p:cNvPr>
          <p:cNvSpPr>
            <a:spLocks noGrp="1"/>
          </p:cNvSpPr>
          <p:nvPr>
            <p:ph type="sldNum" sz="quarter" idx="12"/>
          </p:nvPr>
        </p:nvSpPr>
        <p:spPr/>
        <p:txBody>
          <a:bodyPr/>
          <a:lstStyle/>
          <a:p>
            <a:fld id="{FA2C2869-1643-44CA-B999-580B7427F94D}" type="slidenum">
              <a:rPr lang="en-US" smtClean="0"/>
              <a:t>‹#›</a:t>
            </a:fld>
            <a:endParaRPr lang="en-US"/>
          </a:p>
        </p:txBody>
      </p:sp>
    </p:spTree>
    <p:extLst>
      <p:ext uri="{BB962C8B-B14F-4D97-AF65-F5344CB8AC3E}">
        <p14:creationId xmlns:p14="http://schemas.microsoft.com/office/powerpoint/2010/main" val="13544071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955B0-63C7-4356-A1EA-4F72041E1604}"/>
              </a:ext>
            </a:extLst>
          </p:cNvPr>
          <p:cNvSpPr>
            <a:spLocks noGrp="1"/>
          </p:cNvSpPr>
          <p:nvPr>
            <p:ph type="title"/>
          </p:nvPr>
        </p:nvSpPr>
        <p:spPr>
          <a:xfrm>
            <a:off x="600712" y="22098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F54F398-3F55-4C86-A2A3-046472AB798E}"/>
              </a:ext>
            </a:extLst>
          </p:cNvPr>
          <p:cNvSpPr>
            <a:spLocks noGrp="1"/>
          </p:cNvSpPr>
          <p:nvPr>
            <p:ph type="pic" idx="1"/>
          </p:nvPr>
        </p:nvSpPr>
        <p:spPr>
          <a:xfrm>
            <a:off x="4241235" y="2209800"/>
            <a:ext cx="4249738" cy="3879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C58149-F8F5-4A48-A5B4-3C3E1B10532F}"/>
              </a:ext>
            </a:extLst>
          </p:cNvPr>
          <p:cNvSpPr>
            <a:spLocks noGrp="1"/>
          </p:cNvSpPr>
          <p:nvPr>
            <p:ph type="body" sz="half" idx="2"/>
          </p:nvPr>
        </p:nvSpPr>
        <p:spPr>
          <a:xfrm>
            <a:off x="630238" y="3886200"/>
            <a:ext cx="2949575" cy="2287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F8E48D3-BC4E-4A93-9B34-38482BA17A19}"/>
              </a:ext>
            </a:extLst>
          </p:cNvPr>
          <p:cNvSpPr>
            <a:spLocks noGrp="1"/>
          </p:cNvSpPr>
          <p:nvPr>
            <p:ph type="dt" sz="half" idx="10"/>
          </p:nvPr>
        </p:nvSpPr>
        <p:spPr/>
        <p:txBody>
          <a:bodyPr/>
          <a:lstStyle/>
          <a:p>
            <a:fld id="{8BB21E42-0558-4276-A29C-246285D0739B}" type="datetimeFigureOut">
              <a:rPr lang="en-US" smtClean="0"/>
              <a:t>1/16/2026</a:t>
            </a:fld>
            <a:endParaRPr lang="en-US"/>
          </a:p>
        </p:txBody>
      </p:sp>
      <p:sp>
        <p:nvSpPr>
          <p:cNvPr id="6" name="Footer Placeholder 5">
            <a:extLst>
              <a:ext uri="{FF2B5EF4-FFF2-40B4-BE49-F238E27FC236}">
                <a16:creationId xmlns:a16="http://schemas.microsoft.com/office/drawing/2014/main" id="{AF36A7C2-3F5E-4A34-9FD6-A122C3F450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A63339-4B5B-4513-9091-B2BB0E71A857}"/>
              </a:ext>
            </a:extLst>
          </p:cNvPr>
          <p:cNvSpPr>
            <a:spLocks noGrp="1"/>
          </p:cNvSpPr>
          <p:nvPr>
            <p:ph type="sldNum" sz="quarter" idx="12"/>
          </p:nvPr>
        </p:nvSpPr>
        <p:spPr/>
        <p:txBody>
          <a:bodyPr/>
          <a:lstStyle/>
          <a:p>
            <a:fld id="{FA2C2869-1643-44CA-B999-580B7427F94D}" type="slidenum">
              <a:rPr lang="en-US" smtClean="0"/>
              <a:t>‹#›</a:t>
            </a:fld>
            <a:endParaRPr lang="en-US"/>
          </a:p>
        </p:txBody>
      </p:sp>
    </p:spTree>
    <p:extLst>
      <p:ext uri="{BB962C8B-B14F-4D97-AF65-F5344CB8AC3E}">
        <p14:creationId xmlns:p14="http://schemas.microsoft.com/office/powerpoint/2010/main" val="17129953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3DA4B-88D0-42A7-B849-518A3825E174}"/>
              </a:ext>
            </a:extLst>
          </p:cNvPr>
          <p:cNvSpPr>
            <a:spLocks noGrp="1"/>
          </p:cNvSpPr>
          <p:nvPr>
            <p:ph type="ctrTitle"/>
          </p:nvPr>
        </p:nvSpPr>
        <p:spPr>
          <a:xfrm>
            <a:off x="1143000" y="1828800"/>
            <a:ext cx="6858000" cy="2387600"/>
          </a:xfrm>
        </p:spPr>
        <p:txBody>
          <a:bodyPr anchor="b"/>
          <a:lstStyle>
            <a:lvl1pPr algn="ctr">
              <a:defRPr sz="6000">
                <a:solidFill>
                  <a:srgbClr val="003057"/>
                </a:solidFill>
              </a:defRPr>
            </a:lvl1pPr>
          </a:lstStyle>
          <a:p>
            <a:r>
              <a:rPr lang="en-US"/>
              <a:t>Click to edit Master title style</a:t>
            </a:r>
          </a:p>
        </p:txBody>
      </p:sp>
      <p:sp>
        <p:nvSpPr>
          <p:cNvPr id="3" name="Subtitle 2">
            <a:extLst>
              <a:ext uri="{FF2B5EF4-FFF2-40B4-BE49-F238E27FC236}">
                <a16:creationId xmlns:a16="http://schemas.microsoft.com/office/drawing/2014/main" id="{5510B6D0-47FD-46C0-B925-76573D4794DF}"/>
              </a:ext>
            </a:extLst>
          </p:cNvPr>
          <p:cNvSpPr>
            <a:spLocks noGrp="1"/>
          </p:cNvSpPr>
          <p:nvPr>
            <p:ph type="subTitle" idx="1"/>
          </p:nvPr>
        </p:nvSpPr>
        <p:spPr>
          <a:xfrm>
            <a:off x="1140151" y="4366159"/>
            <a:ext cx="6858000" cy="1655762"/>
          </a:xfrm>
        </p:spPr>
        <p:txBody>
          <a:bodyPr/>
          <a:lstStyle>
            <a:lvl1pPr marL="0" indent="0" algn="ctr">
              <a:buNone/>
              <a:defRPr sz="2400">
                <a:solidFill>
                  <a:srgbClr val="84754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32AF74-0796-4895-97A1-EFFEF40D1542}"/>
              </a:ext>
            </a:extLst>
          </p:cNvPr>
          <p:cNvSpPr>
            <a:spLocks noGrp="1"/>
          </p:cNvSpPr>
          <p:nvPr>
            <p:ph type="dt" sz="half" idx="10"/>
          </p:nvPr>
        </p:nvSpPr>
        <p:spPr/>
        <p:txBody>
          <a:bodyPr/>
          <a:lstStyle/>
          <a:p>
            <a:fld id="{C0C10005-258C-4C62-B0A2-33B6ED2461E5}" type="datetimeFigureOut">
              <a:rPr lang="en-US" smtClean="0"/>
              <a:t>1/16/2026</a:t>
            </a:fld>
            <a:endParaRPr lang="en-US"/>
          </a:p>
        </p:txBody>
      </p:sp>
      <p:sp>
        <p:nvSpPr>
          <p:cNvPr id="5" name="Footer Placeholder 4">
            <a:extLst>
              <a:ext uri="{FF2B5EF4-FFF2-40B4-BE49-F238E27FC236}">
                <a16:creationId xmlns:a16="http://schemas.microsoft.com/office/drawing/2014/main" id="{0D1CCB78-14E4-4FB6-94BF-8F58DBAA84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EB64AE-58E8-4E73-BAF0-7327AF39CBFB}"/>
              </a:ext>
            </a:extLst>
          </p:cNvPr>
          <p:cNvSpPr>
            <a:spLocks noGrp="1"/>
          </p:cNvSpPr>
          <p:nvPr>
            <p:ph type="sldNum" sz="quarter" idx="12"/>
          </p:nvPr>
        </p:nvSpPr>
        <p:spPr/>
        <p:txBody>
          <a:bodyPr/>
          <a:lstStyle/>
          <a:p>
            <a:fld id="{0845041F-DED3-401D-B4ED-07377F65B34A}" type="slidenum">
              <a:rPr lang="en-US" smtClean="0"/>
              <a:t>‹#›</a:t>
            </a:fld>
            <a:endParaRPr lang="en-US"/>
          </a:p>
        </p:txBody>
      </p:sp>
    </p:spTree>
    <p:extLst>
      <p:ext uri="{BB962C8B-B14F-4D97-AF65-F5344CB8AC3E}">
        <p14:creationId xmlns:p14="http://schemas.microsoft.com/office/powerpoint/2010/main" val="17519973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F57FA-1848-494C-909C-CB8C870CFE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3AE69D-5AF1-4501-BB26-B123DA21FB4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6BE0DB-D2B1-46D0-94C8-5535BA30BE48}"/>
              </a:ext>
            </a:extLst>
          </p:cNvPr>
          <p:cNvSpPr>
            <a:spLocks noGrp="1"/>
          </p:cNvSpPr>
          <p:nvPr>
            <p:ph type="dt" sz="half" idx="10"/>
          </p:nvPr>
        </p:nvSpPr>
        <p:spPr/>
        <p:txBody>
          <a:bodyPr/>
          <a:lstStyle/>
          <a:p>
            <a:fld id="{C0C10005-258C-4C62-B0A2-33B6ED2461E5}" type="datetimeFigureOut">
              <a:rPr lang="en-US" smtClean="0"/>
              <a:t>1/16/2026</a:t>
            </a:fld>
            <a:endParaRPr lang="en-US"/>
          </a:p>
        </p:txBody>
      </p:sp>
      <p:sp>
        <p:nvSpPr>
          <p:cNvPr id="5" name="Footer Placeholder 4">
            <a:extLst>
              <a:ext uri="{FF2B5EF4-FFF2-40B4-BE49-F238E27FC236}">
                <a16:creationId xmlns:a16="http://schemas.microsoft.com/office/drawing/2014/main" id="{56ACC731-E5EF-44BF-9C9A-1B7F999417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E034CC-0B24-492A-8A61-CCEA21F69162}"/>
              </a:ext>
            </a:extLst>
          </p:cNvPr>
          <p:cNvSpPr>
            <a:spLocks noGrp="1"/>
          </p:cNvSpPr>
          <p:nvPr>
            <p:ph type="sldNum" sz="quarter" idx="12"/>
          </p:nvPr>
        </p:nvSpPr>
        <p:spPr/>
        <p:txBody>
          <a:bodyPr/>
          <a:lstStyle/>
          <a:p>
            <a:fld id="{0845041F-DED3-401D-B4ED-07377F65B34A}" type="slidenum">
              <a:rPr lang="en-US" smtClean="0"/>
              <a:t>‹#›</a:t>
            </a:fld>
            <a:endParaRPr lang="en-US"/>
          </a:p>
        </p:txBody>
      </p:sp>
    </p:spTree>
    <p:extLst>
      <p:ext uri="{BB962C8B-B14F-4D97-AF65-F5344CB8AC3E}">
        <p14:creationId xmlns:p14="http://schemas.microsoft.com/office/powerpoint/2010/main" val="19305920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CE119-141E-4495-B9FD-0FC048FF891D}"/>
              </a:ext>
            </a:extLst>
          </p:cNvPr>
          <p:cNvSpPr>
            <a:spLocks noGrp="1"/>
          </p:cNvSpPr>
          <p:nvPr>
            <p:ph type="title"/>
          </p:nvPr>
        </p:nvSpPr>
        <p:spPr>
          <a:xfrm>
            <a:off x="623888" y="1709738"/>
            <a:ext cx="7886700" cy="2852737"/>
          </a:xfrm>
        </p:spPr>
        <p:txBody>
          <a:bodyPr anchor="b"/>
          <a:lstStyle>
            <a:lvl1pPr>
              <a:defRPr sz="6000">
                <a:solidFill>
                  <a:srgbClr val="003057"/>
                </a:solidFill>
              </a:defRPr>
            </a:lvl1pPr>
          </a:lstStyle>
          <a:p>
            <a:r>
              <a:rPr lang="en-US"/>
              <a:t>Click to edit Master title style</a:t>
            </a:r>
          </a:p>
        </p:txBody>
      </p:sp>
      <p:sp>
        <p:nvSpPr>
          <p:cNvPr id="3" name="Text Placeholder 2">
            <a:extLst>
              <a:ext uri="{FF2B5EF4-FFF2-40B4-BE49-F238E27FC236}">
                <a16:creationId xmlns:a16="http://schemas.microsoft.com/office/drawing/2014/main" id="{F263F2AF-566C-499F-902A-7C43F91386F2}"/>
              </a:ext>
            </a:extLst>
          </p:cNvPr>
          <p:cNvSpPr>
            <a:spLocks noGrp="1"/>
          </p:cNvSpPr>
          <p:nvPr>
            <p:ph type="body" idx="1"/>
          </p:nvPr>
        </p:nvSpPr>
        <p:spPr>
          <a:xfrm>
            <a:off x="623888" y="4589463"/>
            <a:ext cx="7886700" cy="1500187"/>
          </a:xfrm>
        </p:spPr>
        <p:txBody>
          <a:bodyPr/>
          <a:lstStyle>
            <a:lvl1pPr marL="0" indent="0">
              <a:buNone/>
              <a:defRPr sz="2400">
                <a:solidFill>
                  <a:srgbClr val="84754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E9977AE-DF8E-447B-B87C-ECFA339F9039}"/>
              </a:ext>
            </a:extLst>
          </p:cNvPr>
          <p:cNvSpPr>
            <a:spLocks noGrp="1"/>
          </p:cNvSpPr>
          <p:nvPr>
            <p:ph type="dt" sz="half" idx="10"/>
          </p:nvPr>
        </p:nvSpPr>
        <p:spPr/>
        <p:txBody>
          <a:bodyPr/>
          <a:lstStyle/>
          <a:p>
            <a:fld id="{C0C10005-258C-4C62-B0A2-33B6ED2461E5}" type="datetimeFigureOut">
              <a:rPr lang="en-US" smtClean="0"/>
              <a:t>1/16/2026</a:t>
            </a:fld>
            <a:endParaRPr lang="en-US"/>
          </a:p>
        </p:txBody>
      </p:sp>
      <p:sp>
        <p:nvSpPr>
          <p:cNvPr id="5" name="Footer Placeholder 4">
            <a:extLst>
              <a:ext uri="{FF2B5EF4-FFF2-40B4-BE49-F238E27FC236}">
                <a16:creationId xmlns:a16="http://schemas.microsoft.com/office/drawing/2014/main" id="{061A08E3-CE3B-49BD-99A3-99550C9C9F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CBFCFB-85E4-4674-A33C-C6C645A9AE21}"/>
              </a:ext>
            </a:extLst>
          </p:cNvPr>
          <p:cNvSpPr>
            <a:spLocks noGrp="1"/>
          </p:cNvSpPr>
          <p:nvPr>
            <p:ph type="sldNum" sz="quarter" idx="12"/>
          </p:nvPr>
        </p:nvSpPr>
        <p:spPr/>
        <p:txBody>
          <a:bodyPr/>
          <a:lstStyle/>
          <a:p>
            <a:fld id="{0845041F-DED3-401D-B4ED-07377F65B34A}" type="slidenum">
              <a:rPr lang="en-US" smtClean="0"/>
              <a:t>‹#›</a:t>
            </a:fld>
            <a:endParaRPr lang="en-US"/>
          </a:p>
        </p:txBody>
      </p:sp>
    </p:spTree>
    <p:extLst>
      <p:ext uri="{BB962C8B-B14F-4D97-AF65-F5344CB8AC3E}">
        <p14:creationId xmlns:p14="http://schemas.microsoft.com/office/powerpoint/2010/main" val="29440976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6CF85-1634-49BA-B89C-E207B9D7A8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02374D-9049-4276-B7DA-E9D082438434}"/>
              </a:ext>
            </a:extLst>
          </p:cNvPr>
          <p:cNvSpPr>
            <a:spLocks noGrp="1"/>
          </p:cNvSpPr>
          <p:nvPr>
            <p:ph sz="half" idx="1"/>
          </p:nvPr>
        </p:nvSpPr>
        <p:spPr>
          <a:xfrm>
            <a:off x="628650" y="2362199"/>
            <a:ext cx="3867150" cy="38147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7B41A9F-1D17-4861-AB52-91409680B8E5}"/>
              </a:ext>
            </a:extLst>
          </p:cNvPr>
          <p:cNvSpPr>
            <a:spLocks noGrp="1"/>
          </p:cNvSpPr>
          <p:nvPr>
            <p:ph sz="half" idx="2"/>
          </p:nvPr>
        </p:nvSpPr>
        <p:spPr>
          <a:xfrm>
            <a:off x="4648200" y="2362199"/>
            <a:ext cx="3867150" cy="38147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9C7D50-BF64-4D36-A3E5-830BEF4B9920}"/>
              </a:ext>
            </a:extLst>
          </p:cNvPr>
          <p:cNvSpPr>
            <a:spLocks noGrp="1"/>
          </p:cNvSpPr>
          <p:nvPr>
            <p:ph type="dt" sz="half" idx="10"/>
          </p:nvPr>
        </p:nvSpPr>
        <p:spPr/>
        <p:txBody>
          <a:bodyPr/>
          <a:lstStyle/>
          <a:p>
            <a:fld id="{C0C10005-258C-4C62-B0A2-33B6ED2461E5}" type="datetimeFigureOut">
              <a:rPr lang="en-US" smtClean="0"/>
              <a:t>1/16/2026</a:t>
            </a:fld>
            <a:endParaRPr lang="en-US"/>
          </a:p>
        </p:txBody>
      </p:sp>
      <p:sp>
        <p:nvSpPr>
          <p:cNvPr id="6" name="Footer Placeholder 5">
            <a:extLst>
              <a:ext uri="{FF2B5EF4-FFF2-40B4-BE49-F238E27FC236}">
                <a16:creationId xmlns:a16="http://schemas.microsoft.com/office/drawing/2014/main" id="{94966B7E-9B12-4ECB-83C3-C26BC7616B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FA9C31-16B2-4AA3-97B9-101BC64D86CA}"/>
              </a:ext>
            </a:extLst>
          </p:cNvPr>
          <p:cNvSpPr>
            <a:spLocks noGrp="1"/>
          </p:cNvSpPr>
          <p:nvPr>
            <p:ph type="sldNum" sz="quarter" idx="12"/>
          </p:nvPr>
        </p:nvSpPr>
        <p:spPr/>
        <p:txBody>
          <a:bodyPr/>
          <a:lstStyle/>
          <a:p>
            <a:fld id="{0845041F-DED3-401D-B4ED-07377F65B34A}" type="slidenum">
              <a:rPr lang="en-US" smtClean="0"/>
              <a:t>‹#›</a:t>
            </a:fld>
            <a:endParaRPr lang="en-US"/>
          </a:p>
        </p:txBody>
      </p:sp>
    </p:spTree>
    <p:extLst>
      <p:ext uri="{BB962C8B-B14F-4D97-AF65-F5344CB8AC3E}">
        <p14:creationId xmlns:p14="http://schemas.microsoft.com/office/powerpoint/2010/main" val="40949478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4280F-28FC-49F4-9720-DBDD3986B9E8}"/>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6C559E-B8C9-4EEB-855A-5BA899AF0C6B}"/>
              </a:ext>
            </a:extLst>
          </p:cNvPr>
          <p:cNvSpPr>
            <a:spLocks noGrp="1"/>
          </p:cNvSpPr>
          <p:nvPr>
            <p:ph type="body" idx="1"/>
          </p:nvPr>
        </p:nvSpPr>
        <p:spPr>
          <a:xfrm>
            <a:off x="630238" y="1988343"/>
            <a:ext cx="3868737" cy="823912"/>
          </a:xfrm>
        </p:spPr>
        <p:txBody>
          <a:bodyPr anchor="b"/>
          <a:lstStyle>
            <a:lvl1pPr marL="0" indent="0">
              <a:buNone/>
              <a:defRPr sz="2400" b="1">
                <a:solidFill>
                  <a:srgbClr val="84754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B688A16-81BF-45FB-957A-8151DA7E5C31}"/>
              </a:ext>
            </a:extLst>
          </p:cNvPr>
          <p:cNvSpPr>
            <a:spLocks noGrp="1"/>
          </p:cNvSpPr>
          <p:nvPr>
            <p:ph sz="half" idx="2"/>
          </p:nvPr>
        </p:nvSpPr>
        <p:spPr>
          <a:xfrm>
            <a:off x="630238" y="2895599"/>
            <a:ext cx="3868737" cy="32940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92F2AC5-1C27-43A3-B70F-21B42D2CBB55}"/>
              </a:ext>
            </a:extLst>
          </p:cNvPr>
          <p:cNvSpPr>
            <a:spLocks noGrp="1"/>
          </p:cNvSpPr>
          <p:nvPr>
            <p:ph type="body" sz="quarter" idx="3"/>
          </p:nvPr>
        </p:nvSpPr>
        <p:spPr>
          <a:xfrm>
            <a:off x="4625974" y="1988343"/>
            <a:ext cx="3887788" cy="823912"/>
          </a:xfrm>
        </p:spPr>
        <p:txBody>
          <a:bodyPr anchor="b"/>
          <a:lstStyle>
            <a:lvl1pPr marL="0" indent="0">
              <a:buNone/>
              <a:defRPr sz="2400" b="1">
                <a:solidFill>
                  <a:srgbClr val="84754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24FB697-D841-4876-A17C-F61A7064258C}"/>
              </a:ext>
            </a:extLst>
          </p:cNvPr>
          <p:cNvSpPr>
            <a:spLocks noGrp="1"/>
          </p:cNvSpPr>
          <p:nvPr>
            <p:ph sz="quarter" idx="4"/>
          </p:nvPr>
        </p:nvSpPr>
        <p:spPr>
          <a:xfrm>
            <a:off x="4629150" y="2895599"/>
            <a:ext cx="3887788" cy="32940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93E50C-407F-431B-B44B-3B64712B9624}"/>
              </a:ext>
            </a:extLst>
          </p:cNvPr>
          <p:cNvSpPr>
            <a:spLocks noGrp="1"/>
          </p:cNvSpPr>
          <p:nvPr>
            <p:ph type="dt" sz="half" idx="10"/>
          </p:nvPr>
        </p:nvSpPr>
        <p:spPr/>
        <p:txBody>
          <a:bodyPr/>
          <a:lstStyle/>
          <a:p>
            <a:fld id="{C0C10005-258C-4C62-B0A2-33B6ED2461E5}" type="datetimeFigureOut">
              <a:rPr lang="en-US" smtClean="0"/>
              <a:t>1/16/2026</a:t>
            </a:fld>
            <a:endParaRPr lang="en-US"/>
          </a:p>
        </p:txBody>
      </p:sp>
      <p:sp>
        <p:nvSpPr>
          <p:cNvPr id="8" name="Footer Placeholder 7">
            <a:extLst>
              <a:ext uri="{FF2B5EF4-FFF2-40B4-BE49-F238E27FC236}">
                <a16:creationId xmlns:a16="http://schemas.microsoft.com/office/drawing/2014/main" id="{6D780A2A-15CE-45A5-8C16-A4774051CD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C58A518-37CA-45C8-A136-F9A4526BF8FA}"/>
              </a:ext>
            </a:extLst>
          </p:cNvPr>
          <p:cNvSpPr>
            <a:spLocks noGrp="1"/>
          </p:cNvSpPr>
          <p:nvPr>
            <p:ph type="sldNum" sz="quarter" idx="12"/>
          </p:nvPr>
        </p:nvSpPr>
        <p:spPr/>
        <p:txBody>
          <a:bodyPr/>
          <a:lstStyle/>
          <a:p>
            <a:fld id="{0845041F-DED3-401D-B4ED-07377F65B34A}" type="slidenum">
              <a:rPr lang="en-US" smtClean="0"/>
              <a:t>‹#›</a:t>
            </a:fld>
            <a:endParaRPr lang="en-US"/>
          </a:p>
        </p:txBody>
      </p:sp>
    </p:spTree>
    <p:extLst>
      <p:ext uri="{BB962C8B-B14F-4D97-AF65-F5344CB8AC3E}">
        <p14:creationId xmlns:p14="http://schemas.microsoft.com/office/powerpoint/2010/main" val="5615901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01CC6-8686-4FB5-953E-850A4C01090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51795B-3CDD-4AC7-9BBD-7F4733129493}"/>
              </a:ext>
            </a:extLst>
          </p:cNvPr>
          <p:cNvSpPr>
            <a:spLocks noGrp="1"/>
          </p:cNvSpPr>
          <p:nvPr>
            <p:ph type="dt" sz="half" idx="10"/>
          </p:nvPr>
        </p:nvSpPr>
        <p:spPr/>
        <p:txBody>
          <a:bodyPr/>
          <a:lstStyle/>
          <a:p>
            <a:fld id="{C0C10005-258C-4C62-B0A2-33B6ED2461E5}" type="datetimeFigureOut">
              <a:rPr lang="en-US" smtClean="0"/>
              <a:t>1/16/2026</a:t>
            </a:fld>
            <a:endParaRPr lang="en-US"/>
          </a:p>
        </p:txBody>
      </p:sp>
      <p:sp>
        <p:nvSpPr>
          <p:cNvPr id="4" name="Footer Placeholder 3">
            <a:extLst>
              <a:ext uri="{FF2B5EF4-FFF2-40B4-BE49-F238E27FC236}">
                <a16:creationId xmlns:a16="http://schemas.microsoft.com/office/drawing/2014/main" id="{DF607BA2-EAD4-4E97-92A4-14D3CF64112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6E7E1E-A5D8-45C2-AEDF-12BF0D806492}"/>
              </a:ext>
            </a:extLst>
          </p:cNvPr>
          <p:cNvSpPr>
            <a:spLocks noGrp="1"/>
          </p:cNvSpPr>
          <p:nvPr>
            <p:ph type="sldNum" sz="quarter" idx="12"/>
          </p:nvPr>
        </p:nvSpPr>
        <p:spPr/>
        <p:txBody>
          <a:bodyPr/>
          <a:lstStyle/>
          <a:p>
            <a:fld id="{0845041F-DED3-401D-B4ED-07377F65B34A}" type="slidenum">
              <a:rPr lang="en-US" smtClean="0"/>
              <a:t>‹#›</a:t>
            </a:fld>
            <a:endParaRPr lang="en-US"/>
          </a:p>
        </p:txBody>
      </p:sp>
    </p:spTree>
    <p:extLst>
      <p:ext uri="{BB962C8B-B14F-4D97-AF65-F5344CB8AC3E}">
        <p14:creationId xmlns:p14="http://schemas.microsoft.com/office/powerpoint/2010/main" val="18826107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16DAA3-BD51-4E2D-878C-1A8382206405}"/>
              </a:ext>
            </a:extLst>
          </p:cNvPr>
          <p:cNvSpPr>
            <a:spLocks noGrp="1"/>
          </p:cNvSpPr>
          <p:nvPr>
            <p:ph type="dt" sz="half" idx="10"/>
          </p:nvPr>
        </p:nvSpPr>
        <p:spPr/>
        <p:txBody>
          <a:bodyPr/>
          <a:lstStyle/>
          <a:p>
            <a:fld id="{C0C10005-258C-4C62-B0A2-33B6ED2461E5}" type="datetimeFigureOut">
              <a:rPr lang="en-US" smtClean="0"/>
              <a:t>1/16/2026</a:t>
            </a:fld>
            <a:endParaRPr lang="en-US"/>
          </a:p>
        </p:txBody>
      </p:sp>
      <p:sp>
        <p:nvSpPr>
          <p:cNvPr id="3" name="Footer Placeholder 2">
            <a:extLst>
              <a:ext uri="{FF2B5EF4-FFF2-40B4-BE49-F238E27FC236}">
                <a16:creationId xmlns:a16="http://schemas.microsoft.com/office/drawing/2014/main" id="{F3FDE8DB-1C71-451B-93E8-B5EF08F563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6104DC-D367-4F6C-930F-FB699279E28D}"/>
              </a:ext>
            </a:extLst>
          </p:cNvPr>
          <p:cNvSpPr>
            <a:spLocks noGrp="1"/>
          </p:cNvSpPr>
          <p:nvPr>
            <p:ph type="sldNum" sz="quarter" idx="12"/>
          </p:nvPr>
        </p:nvSpPr>
        <p:spPr/>
        <p:txBody>
          <a:bodyPr/>
          <a:lstStyle/>
          <a:p>
            <a:fld id="{0845041F-DED3-401D-B4ED-07377F65B34A}" type="slidenum">
              <a:rPr lang="en-US" smtClean="0"/>
              <a:t>‹#›</a:t>
            </a:fld>
            <a:endParaRPr lang="en-US"/>
          </a:p>
        </p:txBody>
      </p:sp>
    </p:spTree>
    <p:extLst>
      <p:ext uri="{BB962C8B-B14F-4D97-AF65-F5344CB8AC3E}">
        <p14:creationId xmlns:p14="http://schemas.microsoft.com/office/powerpoint/2010/main" val="20153866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3EF51-5095-4061-9A09-975470A3EECD}"/>
              </a:ext>
            </a:extLst>
          </p:cNvPr>
          <p:cNvSpPr>
            <a:spLocks noGrp="1"/>
          </p:cNvSpPr>
          <p:nvPr>
            <p:ph type="title"/>
          </p:nvPr>
        </p:nvSpPr>
        <p:spPr>
          <a:xfrm>
            <a:off x="637359" y="2314575"/>
            <a:ext cx="2949575" cy="1600200"/>
          </a:xfrm>
        </p:spPr>
        <p:txBody>
          <a:bodyPr anchor="b"/>
          <a:lstStyle>
            <a:lvl1pPr>
              <a:defRPr sz="3200">
                <a:solidFill>
                  <a:srgbClr val="84754E"/>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27492D8-C468-4CF9-A828-D493172AC571}"/>
              </a:ext>
            </a:extLst>
          </p:cNvPr>
          <p:cNvSpPr>
            <a:spLocks noGrp="1"/>
          </p:cNvSpPr>
          <p:nvPr>
            <p:ph idx="1"/>
          </p:nvPr>
        </p:nvSpPr>
        <p:spPr>
          <a:xfrm>
            <a:off x="3887788" y="2209800"/>
            <a:ext cx="4629150" cy="3651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A14330-DEFA-4572-A036-C5CF9370332A}"/>
              </a:ext>
            </a:extLst>
          </p:cNvPr>
          <p:cNvSpPr>
            <a:spLocks noGrp="1"/>
          </p:cNvSpPr>
          <p:nvPr>
            <p:ph type="body" sz="half" idx="2"/>
          </p:nvPr>
        </p:nvSpPr>
        <p:spPr>
          <a:xfrm>
            <a:off x="636647" y="4038600"/>
            <a:ext cx="2949575" cy="20701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21BA5C-C214-462F-B2CB-55DA150B6488}"/>
              </a:ext>
            </a:extLst>
          </p:cNvPr>
          <p:cNvSpPr>
            <a:spLocks noGrp="1"/>
          </p:cNvSpPr>
          <p:nvPr>
            <p:ph type="dt" sz="half" idx="10"/>
          </p:nvPr>
        </p:nvSpPr>
        <p:spPr/>
        <p:txBody>
          <a:bodyPr/>
          <a:lstStyle/>
          <a:p>
            <a:fld id="{C0C10005-258C-4C62-B0A2-33B6ED2461E5}" type="datetimeFigureOut">
              <a:rPr lang="en-US" smtClean="0"/>
              <a:t>1/16/2026</a:t>
            </a:fld>
            <a:endParaRPr lang="en-US"/>
          </a:p>
        </p:txBody>
      </p:sp>
      <p:sp>
        <p:nvSpPr>
          <p:cNvPr id="6" name="Footer Placeholder 5">
            <a:extLst>
              <a:ext uri="{FF2B5EF4-FFF2-40B4-BE49-F238E27FC236}">
                <a16:creationId xmlns:a16="http://schemas.microsoft.com/office/drawing/2014/main" id="{3D6C6063-3227-4B4B-B2D8-234AA1FAB4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4E2A19-7679-4BC5-9295-D8A3C9ADB961}"/>
              </a:ext>
            </a:extLst>
          </p:cNvPr>
          <p:cNvSpPr>
            <a:spLocks noGrp="1"/>
          </p:cNvSpPr>
          <p:nvPr>
            <p:ph type="sldNum" sz="quarter" idx="12"/>
          </p:nvPr>
        </p:nvSpPr>
        <p:spPr/>
        <p:txBody>
          <a:bodyPr/>
          <a:lstStyle/>
          <a:p>
            <a:fld id="{0845041F-DED3-401D-B4ED-07377F65B34A}" type="slidenum">
              <a:rPr lang="en-US" smtClean="0"/>
              <a:t>‹#›</a:t>
            </a:fld>
            <a:endParaRPr lang="en-US"/>
          </a:p>
        </p:txBody>
      </p:sp>
    </p:spTree>
    <p:extLst>
      <p:ext uri="{BB962C8B-B14F-4D97-AF65-F5344CB8AC3E}">
        <p14:creationId xmlns:p14="http://schemas.microsoft.com/office/powerpoint/2010/main" val="2420647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C070280-D37F-4506-A53C-B0AFC8FB6F4E}" type="datetimeFigureOut">
              <a:rPr lang="en-US" smtClean="0"/>
              <a:t>1/16/2026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01038C-1A58-4BDA-8909-B0777A628CD8}" type="slidenum">
              <a:rPr lang="en-US" smtClean="0"/>
              <a:t>‹#›</a:t>
            </a:fld>
            <a:endParaRPr lang="en-US"/>
          </a:p>
        </p:txBody>
      </p:sp>
    </p:spTree>
    <p:extLst>
      <p:ext uri="{BB962C8B-B14F-4D97-AF65-F5344CB8AC3E}">
        <p14:creationId xmlns:p14="http://schemas.microsoft.com/office/powerpoint/2010/main" val="16542150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C4148-E2E0-47F4-94EE-3890CB130D59}"/>
              </a:ext>
            </a:extLst>
          </p:cNvPr>
          <p:cNvSpPr>
            <a:spLocks noGrp="1"/>
          </p:cNvSpPr>
          <p:nvPr>
            <p:ph type="title"/>
          </p:nvPr>
        </p:nvSpPr>
        <p:spPr>
          <a:xfrm>
            <a:off x="628650" y="2438400"/>
            <a:ext cx="2949575" cy="1600200"/>
          </a:xfrm>
        </p:spPr>
        <p:txBody>
          <a:bodyPr anchor="b"/>
          <a:lstStyle>
            <a:lvl1pPr>
              <a:defRPr sz="3200">
                <a:solidFill>
                  <a:srgbClr val="84754E"/>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D6159F21-13D0-495E-9CD8-D51A11ED5EC7}"/>
              </a:ext>
            </a:extLst>
          </p:cNvPr>
          <p:cNvSpPr>
            <a:spLocks noGrp="1"/>
          </p:cNvSpPr>
          <p:nvPr>
            <p:ph type="pic" idx="1"/>
          </p:nvPr>
        </p:nvSpPr>
        <p:spPr>
          <a:xfrm>
            <a:off x="3863960" y="2438400"/>
            <a:ext cx="4629150" cy="342061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6080E8-FE17-47B5-82AA-B18D42A9774C}"/>
              </a:ext>
            </a:extLst>
          </p:cNvPr>
          <p:cNvSpPr>
            <a:spLocks noGrp="1"/>
          </p:cNvSpPr>
          <p:nvPr>
            <p:ph type="body" sz="half" idx="2"/>
          </p:nvPr>
        </p:nvSpPr>
        <p:spPr>
          <a:xfrm>
            <a:off x="630238" y="4191000"/>
            <a:ext cx="2949575" cy="1677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6B6C7A-AD37-4A23-8841-1EA20044F635}"/>
              </a:ext>
            </a:extLst>
          </p:cNvPr>
          <p:cNvSpPr>
            <a:spLocks noGrp="1"/>
          </p:cNvSpPr>
          <p:nvPr>
            <p:ph type="dt" sz="half" idx="10"/>
          </p:nvPr>
        </p:nvSpPr>
        <p:spPr/>
        <p:txBody>
          <a:bodyPr/>
          <a:lstStyle/>
          <a:p>
            <a:fld id="{C0C10005-258C-4C62-B0A2-33B6ED2461E5}" type="datetimeFigureOut">
              <a:rPr lang="en-US" smtClean="0"/>
              <a:t>1/16/2026</a:t>
            </a:fld>
            <a:endParaRPr lang="en-US"/>
          </a:p>
        </p:txBody>
      </p:sp>
      <p:sp>
        <p:nvSpPr>
          <p:cNvPr id="6" name="Footer Placeholder 5">
            <a:extLst>
              <a:ext uri="{FF2B5EF4-FFF2-40B4-BE49-F238E27FC236}">
                <a16:creationId xmlns:a16="http://schemas.microsoft.com/office/drawing/2014/main" id="{E5EFC9F2-6809-4380-88BD-CEC38EAD7C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F0810D-60A9-4493-8743-30A39296324D}"/>
              </a:ext>
            </a:extLst>
          </p:cNvPr>
          <p:cNvSpPr>
            <a:spLocks noGrp="1"/>
          </p:cNvSpPr>
          <p:nvPr>
            <p:ph type="sldNum" sz="quarter" idx="12"/>
          </p:nvPr>
        </p:nvSpPr>
        <p:spPr/>
        <p:txBody>
          <a:bodyPr/>
          <a:lstStyle/>
          <a:p>
            <a:fld id="{0845041F-DED3-401D-B4ED-07377F65B34A}" type="slidenum">
              <a:rPr lang="en-US" smtClean="0"/>
              <a:t>‹#›</a:t>
            </a:fld>
            <a:endParaRPr lang="en-US"/>
          </a:p>
        </p:txBody>
      </p:sp>
    </p:spTree>
    <p:extLst>
      <p:ext uri="{BB962C8B-B14F-4D97-AF65-F5344CB8AC3E}">
        <p14:creationId xmlns:p14="http://schemas.microsoft.com/office/powerpoint/2010/main" val="3314574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C070280-D37F-4506-A53C-B0AFC8FB6F4E}" type="datetimeFigureOut">
              <a:rPr lang="en-US" smtClean="0"/>
              <a:t>1/16/2026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01038C-1A58-4BDA-8909-B0777A628CD8}" type="slidenum">
              <a:rPr lang="en-US" smtClean="0"/>
              <a:t>‹#›</a:t>
            </a:fld>
            <a:endParaRPr lang="en-US"/>
          </a:p>
        </p:txBody>
      </p:sp>
    </p:spTree>
    <p:extLst>
      <p:ext uri="{BB962C8B-B14F-4D97-AF65-F5344CB8AC3E}">
        <p14:creationId xmlns:p14="http://schemas.microsoft.com/office/powerpoint/2010/main" val="1931874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070280-D37F-4506-A53C-B0AFC8FB6F4E}" type="datetimeFigureOut">
              <a:rPr lang="en-US" smtClean="0"/>
              <a:t>1/16/2026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01038C-1A58-4BDA-8909-B0777A628CD8}" type="slidenum">
              <a:rPr lang="en-US" smtClean="0"/>
              <a:t>‹#›</a:t>
            </a:fld>
            <a:endParaRPr lang="en-US"/>
          </a:p>
        </p:txBody>
      </p:sp>
    </p:spTree>
    <p:extLst>
      <p:ext uri="{BB962C8B-B14F-4D97-AF65-F5344CB8AC3E}">
        <p14:creationId xmlns:p14="http://schemas.microsoft.com/office/powerpoint/2010/main" val="2402716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070280-D37F-4506-A53C-B0AFC8FB6F4E}" type="datetimeFigureOut">
              <a:rPr lang="en-US" smtClean="0"/>
              <a:t>1/16/2026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01038C-1A58-4BDA-8909-B0777A628CD8}" type="slidenum">
              <a:rPr lang="en-US" smtClean="0"/>
              <a:t>‹#›</a:t>
            </a:fld>
            <a:endParaRPr lang="en-US"/>
          </a:p>
        </p:txBody>
      </p:sp>
    </p:spTree>
    <p:extLst>
      <p:ext uri="{BB962C8B-B14F-4D97-AF65-F5344CB8AC3E}">
        <p14:creationId xmlns:p14="http://schemas.microsoft.com/office/powerpoint/2010/main" val="1263290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070280-D37F-4506-A53C-B0AFC8FB6F4E}" type="datetimeFigureOut">
              <a:rPr lang="en-US" smtClean="0"/>
              <a:t>1/16/2026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01038C-1A58-4BDA-8909-B0777A628CD8}" type="slidenum">
              <a:rPr lang="en-US" smtClean="0"/>
              <a:t>‹#›</a:t>
            </a:fld>
            <a:endParaRPr lang="en-US"/>
          </a:p>
        </p:txBody>
      </p:sp>
    </p:spTree>
    <p:extLst>
      <p:ext uri="{BB962C8B-B14F-4D97-AF65-F5344CB8AC3E}">
        <p14:creationId xmlns:p14="http://schemas.microsoft.com/office/powerpoint/2010/main" val="996749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2.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3.png"/><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5" Type="http://schemas.openxmlformats.org/officeDocument/2006/relationships/image" Target="../media/image4.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5.png"/><Relationship Id="rId5" Type="http://schemas.openxmlformats.org/officeDocument/2006/relationships/theme" Target="../theme/theme5.xml"/><Relationship Id="rId4"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9.xml"/><Relationship Id="rId7" Type="http://schemas.openxmlformats.org/officeDocument/2006/relationships/image" Target="../media/image6.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theme" Target="../theme/theme6.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image" Target="../media/image7.png"/><Relationship Id="rId5" Type="http://schemas.openxmlformats.org/officeDocument/2006/relationships/slideLayout" Target="../slideLayouts/slideLayout46.xml"/><Relationship Id="rId10" Type="http://schemas.openxmlformats.org/officeDocument/2006/relationships/theme" Target="../theme/theme7.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070280-D37F-4506-A53C-B0AFC8FB6F4E}" type="datetimeFigureOut">
              <a:rPr lang="en-US" smtClean="0"/>
              <a:t>1/16/2026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914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01038C-1A58-4BDA-8909-B0777A628CD8}" type="slidenum">
              <a:rPr lang="en-US" smtClean="0"/>
              <a:t>‹#›</a:t>
            </a:fld>
            <a:endParaRPr lang="en-US"/>
          </a:p>
        </p:txBody>
      </p:sp>
    </p:spTree>
    <p:extLst>
      <p:ext uri="{BB962C8B-B14F-4D97-AF65-F5344CB8AC3E}">
        <p14:creationId xmlns:p14="http://schemas.microsoft.com/office/powerpoint/2010/main" val="1685352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1" kern="1200">
          <a:solidFill>
            <a:srgbClr val="003057"/>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816E50-C71C-4C73-AB7E-10D0309DF07D}"/>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B309F2-4AA5-41F7-878E-C52E3C9ED57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ED8694-D2F5-478E-92A8-4EC37BB2E666}"/>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38C487-DF39-48D2-A49A-BB16D17566B9}" type="datetimeFigureOut">
              <a:rPr lang="en-US" smtClean="0"/>
              <a:t>1/16/2026</a:t>
            </a:fld>
            <a:endParaRPr lang="en-US"/>
          </a:p>
        </p:txBody>
      </p:sp>
      <p:sp>
        <p:nvSpPr>
          <p:cNvPr id="5" name="Footer Placeholder 4">
            <a:extLst>
              <a:ext uri="{FF2B5EF4-FFF2-40B4-BE49-F238E27FC236}">
                <a16:creationId xmlns:a16="http://schemas.microsoft.com/office/drawing/2014/main" id="{D40569A2-B11A-4FB2-9D47-C157213D2714}"/>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6211B4-65A4-44A4-A2A7-D0D2DB3D6DB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D260AF-93B2-43DA-AE15-E4FDA9BA33D6}" type="slidenum">
              <a:rPr lang="en-US" smtClean="0"/>
              <a:t>‹#›</a:t>
            </a:fld>
            <a:endParaRPr lang="en-US"/>
          </a:p>
        </p:txBody>
      </p:sp>
    </p:spTree>
    <p:extLst>
      <p:ext uri="{BB962C8B-B14F-4D97-AF65-F5344CB8AC3E}">
        <p14:creationId xmlns:p14="http://schemas.microsoft.com/office/powerpoint/2010/main" val="4098939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xStyles>
    <p:titleStyle>
      <a:lvl1pPr algn="l" defTabSz="914400" rtl="0" eaLnBrk="1" latinLnBrk="0" hangingPunct="1">
        <a:lnSpc>
          <a:spcPct val="90000"/>
        </a:lnSpc>
        <a:spcBef>
          <a:spcPct val="0"/>
        </a:spcBef>
        <a:buNone/>
        <a:defRPr sz="4000" b="1" kern="1200">
          <a:solidFill>
            <a:srgbClr val="003057"/>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84754E"/>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84754E"/>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84754E"/>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84754E"/>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84754E"/>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45555F-207E-400F-8D47-93DAA704A6E2}"/>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7B60E33-BCF4-4C16-99A7-2F78FCC3BF3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5B1F5-8F44-4E89-9E00-BA4F965CF80B}"/>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10C53E-40D0-4962-98D3-4862D44D90DA}" type="datetimeFigureOut">
              <a:rPr lang="en-US" smtClean="0"/>
              <a:t>1/16/2026</a:t>
            </a:fld>
            <a:endParaRPr lang="en-US"/>
          </a:p>
        </p:txBody>
      </p:sp>
      <p:sp>
        <p:nvSpPr>
          <p:cNvPr id="5" name="Footer Placeholder 4">
            <a:extLst>
              <a:ext uri="{FF2B5EF4-FFF2-40B4-BE49-F238E27FC236}">
                <a16:creationId xmlns:a16="http://schemas.microsoft.com/office/drawing/2014/main" id="{ECFA8145-E4BF-440A-8F95-CE6ACBCE3CFA}"/>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812BB9C-267A-4737-AF68-A3A32D23A3D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F2AC35-3065-4383-B7F5-C9124DD46C54}" type="slidenum">
              <a:rPr lang="en-US" smtClean="0"/>
              <a:t>‹#›</a:t>
            </a:fld>
            <a:endParaRPr lang="en-US"/>
          </a:p>
        </p:txBody>
      </p:sp>
    </p:spTree>
    <p:extLst>
      <p:ext uri="{BB962C8B-B14F-4D97-AF65-F5344CB8AC3E}">
        <p14:creationId xmlns:p14="http://schemas.microsoft.com/office/powerpoint/2010/main" val="42656288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000" b="1" kern="1200">
          <a:solidFill>
            <a:srgbClr val="B3A47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4A92D1-8801-4A9A-A221-65195411171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8A5AEE-F4DD-41F0-9A9D-456A197FA72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88B18D-3048-42EF-9CC0-079306C836B1}"/>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DBD38-EABA-45ED-86D0-2975D0E9F678}" type="datetimeFigureOut">
              <a:rPr lang="en-US" smtClean="0"/>
              <a:t>1/16/2026</a:t>
            </a:fld>
            <a:endParaRPr lang="en-US"/>
          </a:p>
        </p:txBody>
      </p:sp>
      <p:sp>
        <p:nvSpPr>
          <p:cNvPr id="5" name="Footer Placeholder 4">
            <a:extLst>
              <a:ext uri="{FF2B5EF4-FFF2-40B4-BE49-F238E27FC236}">
                <a16:creationId xmlns:a16="http://schemas.microsoft.com/office/drawing/2014/main" id="{8CF701DC-30D0-472C-9A50-54CD67F6B531}"/>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2166ACB-F0EF-49EB-B874-73C05E0ECA0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3EAD80-A4B4-4BEE-A77E-762457A77F05}" type="slidenum">
              <a:rPr lang="en-US" smtClean="0"/>
              <a:t>‹#›</a:t>
            </a:fld>
            <a:endParaRPr lang="en-US"/>
          </a:p>
        </p:txBody>
      </p:sp>
    </p:spTree>
    <p:extLst>
      <p:ext uri="{BB962C8B-B14F-4D97-AF65-F5344CB8AC3E}">
        <p14:creationId xmlns:p14="http://schemas.microsoft.com/office/powerpoint/2010/main" val="2725432495"/>
      </p:ext>
    </p:extLst>
  </p:cSld>
  <p:clrMap bg1="lt1" tx1="dk1" bg2="lt2" tx2="dk2" accent1="accent1" accent2="accent2" accent3="accent3" accent4="accent4" accent5="accent5" accent6="accent6" hlink="hlink" folHlink="folHlink"/>
  <p:sldLayoutIdLst>
    <p:sldLayoutId id="2147483685" r:id="rId1"/>
    <p:sldLayoutId id="2147483690" r:id="rId2"/>
    <p:sldLayoutId id="2147483691" r:id="rId3"/>
  </p:sldLayoutIdLst>
  <p:txStyles>
    <p:titleStyle>
      <a:lvl1pPr algn="l" defTabSz="914400" rtl="0" eaLnBrk="1" latinLnBrk="0" hangingPunct="1">
        <a:lnSpc>
          <a:spcPct val="90000"/>
        </a:lnSpc>
        <a:spcBef>
          <a:spcPct val="0"/>
        </a:spcBef>
        <a:buNone/>
        <a:defRPr sz="4000" b="1" kern="1200">
          <a:solidFill>
            <a:srgbClr val="003057"/>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05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057"/>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057"/>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057"/>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05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E10819-3DF5-43DA-9D5E-23C14AD84ADC}"/>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EE34EE-BFE1-45F2-B215-21011319CAE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56095B-1E88-4D5F-87A0-5FEC3D160516}"/>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3D0D8C-66E0-4CD7-BB65-4D8C63100F3A}" type="datetimeFigureOut">
              <a:rPr lang="en-US" smtClean="0"/>
              <a:t>1/16/2026</a:t>
            </a:fld>
            <a:endParaRPr lang="en-US"/>
          </a:p>
        </p:txBody>
      </p:sp>
      <p:sp>
        <p:nvSpPr>
          <p:cNvPr id="5" name="Footer Placeholder 4">
            <a:extLst>
              <a:ext uri="{FF2B5EF4-FFF2-40B4-BE49-F238E27FC236}">
                <a16:creationId xmlns:a16="http://schemas.microsoft.com/office/drawing/2014/main" id="{BA7E872D-CE8B-47EA-A747-2105588E300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09F6539-D2FF-4336-92FC-6CE8D7F1C4D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BE341E-4F75-43AE-A7F1-58427630EC6B}" type="slidenum">
              <a:rPr lang="en-US" smtClean="0"/>
              <a:t>‹#›</a:t>
            </a:fld>
            <a:endParaRPr lang="en-US"/>
          </a:p>
        </p:txBody>
      </p:sp>
    </p:spTree>
    <p:extLst>
      <p:ext uri="{BB962C8B-B14F-4D97-AF65-F5344CB8AC3E}">
        <p14:creationId xmlns:p14="http://schemas.microsoft.com/office/powerpoint/2010/main" val="2539948622"/>
      </p:ext>
    </p:extLst>
  </p:cSld>
  <p:clrMap bg1="lt1" tx1="dk1" bg2="lt2" tx2="dk2" accent1="accent1" accent2="accent2" accent3="accent3" accent4="accent4" accent5="accent5" accent6="accent6" hlink="hlink" folHlink="folHlink"/>
  <p:sldLayoutIdLst>
    <p:sldLayoutId id="2147483729" r:id="rId1"/>
    <p:sldLayoutId id="2147483731" r:id="rId2"/>
    <p:sldLayoutId id="2147483734" r:id="rId3"/>
    <p:sldLayoutId id="2147483735" r:id="rId4"/>
  </p:sldLayoutIdLst>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089988-F4B3-47E0-9485-B369BD82E24A}"/>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B248CDC-F44E-4023-820F-E789375400B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991086-EF0E-461D-85E6-766B17E2501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B21E42-0558-4276-A29C-246285D0739B}" type="datetimeFigureOut">
              <a:rPr lang="en-US" smtClean="0"/>
              <a:t>1/16/2026</a:t>
            </a:fld>
            <a:endParaRPr lang="en-US"/>
          </a:p>
        </p:txBody>
      </p:sp>
      <p:sp>
        <p:nvSpPr>
          <p:cNvPr id="5" name="Footer Placeholder 4">
            <a:extLst>
              <a:ext uri="{FF2B5EF4-FFF2-40B4-BE49-F238E27FC236}">
                <a16:creationId xmlns:a16="http://schemas.microsoft.com/office/drawing/2014/main" id="{2DD212FB-1D8B-4B98-880C-56E060B8B515}"/>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97FCFD-65B5-4792-B733-9353183E600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2C2869-1643-44CA-B999-580B7427F94D}" type="slidenum">
              <a:rPr lang="en-US" smtClean="0"/>
              <a:t>‹#›</a:t>
            </a:fld>
            <a:endParaRPr lang="en-US"/>
          </a:p>
        </p:txBody>
      </p:sp>
    </p:spTree>
    <p:extLst>
      <p:ext uri="{BB962C8B-B14F-4D97-AF65-F5344CB8AC3E}">
        <p14:creationId xmlns:p14="http://schemas.microsoft.com/office/powerpoint/2010/main" val="4049954290"/>
      </p:ext>
    </p:extLst>
  </p:cSld>
  <p:clrMap bg1="lt1" tx1="dk1" bg2="lt2" tx2="dk2" accent1="accent1" accent2="accent2" accent3="accent3" accent4="accent4" accent5="accent5" accent6="accent6" hlink="hlink" folHlink="folHlink"/>
  <p:sldLayoutIdLst>
    <p:sldLayoutId id="2147483709" r:id="rId1"/>
    <p:sldLayoutId id="2147483711" r:id="rId2"/>
    <p:sldLayoutId id="2147483712" r:id="rId3"/>
    <p:sldLayoutId id="2147483714" r:id="rId4"/>
    <p:sldLayoutId id="2147483717" r:id="rId5"/>
  </p:sldLayoutIdLst>
  <p:txStyles>
    <p:title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B3A47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B3A47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B3A47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B3A47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B3A47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07F0C1-D800-4597-8376-77C4A2A9B839}"/>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559007-7BB6-47C9-BC6F-3167CAE995F8}"/>
              </a:ext>
            </a:extLst>
          </p:cNvPr>
          <p:cNvSpPr>
            <a:spLocks noGrp="1"/>
          </p:cNvSpPr>
          <p:nvPr>
            <p:ph type="body" idx="1"/>
          </p:nvPr>
        </p:nvSpPr>
        <p:spPr>
          <a:xfrm>
            <a:off x="628650" y="2438399"/>
            <a:ext cx="7886700" cy="37385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D4E26C-603A-41B1-B80A-595EFF5DA34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C10005-258C-4C62-B0A2-33B6ED2461E5}" type="datetimeFigureOut">
              <a:rPr lang="en-US" smtClean="0"/>
              <a:t>1/16/2026</a:t>
            </a:fld>
            <a:endParaRPr lang="en-US"/>
          </a:p>
        </p:txBody>
      </p:sp>
      <p:sp>
        <p:nvSpPr>
          <p:cNvPr id="5" name="Footer Placeholder 4">
            <a:extLst>
              <a:ext uri="{FF2B5EF4-FFF2-40B4-BE49-F238E27FC236}">
                <a16:creationId xmlns:a16="http://schemas.microsoft.com/office/drawing/2014/main" id="{9108D0B6-11E2-41A6-A118-6F61EE6A5266}"/>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A784BEE-5492-423F-BEAB-CEA778DAFB7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45041F-DED3-401D-B4ED-07377F65B34A}" type="slidenum">
              <a:rPr lang="en-US" smtClean="0"/>
              <a:t>‹#›</a:t>
            </a:fld>
            <a:endParaRPr lang="en-US"/>
          </a:p>
        </p:txBody>
      </p:sp>
    </p:spTree>
    <p:extLst>
      <p:ext uri="{BB962C8B-B14F-4D97-AF65-F5344CB8AC3E}">
        <p14:creationId xmlns:p14="http://schemas.microsoft.com/office/powerpoint/2010/main" val="1723446617"/>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Lst>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05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057"/>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057"/>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057"/>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05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athenstech.edu/"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athenstech.edu/"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mailto:disabilityservices@athenstech.edu" TargetMode="Externa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gafutures.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mailto:dualenrollment@athenstech.edu" TargetMode="External"/><Relationship Id="rId4" Type="http://schemas.openxmlformats.org/officeDocument/2006/relationships/hyperlink" Target="http://www.sss.gov/"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gafutures.or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gafutures.or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www.athenstech.edu/dualenrollment" TargetMode="External"/><Relationship Id="rId7" Type="http://schemas.openxmlformats.org/officeDocument/2006/relationships/image" Target="../media/image30.tiff"/><Relationship Id="rId2" Type="http://schemas.openxmlformats.org/officeDocument/2006/relationships/hyperlink" Target="mailto:dualenrollment@athenstech.edu" TargetMode="External"/><Relationship Id="rId1" Type="http://schemas.openxmlformats.org/officeDocument/2006/relationships/slideLayout" Target="../slideLayouts/slideLayout6.xml"/><Relationship Id="rId6" Type="http://schemas.openxmlformats.org/officeDocument/2006/relationships/image" Target="../media/image29.tiff"/><Relationship Id="rId5" Type="http://schemas.openxmlformats.org/officeDocument/2006/relationships/image" Target="../media/image28.jpe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hyperlink" Target="mailto:jzinker@athenstech.edu" TargetMode="External"/><Relationship Id="rId2" Type="http://schemas.openxmlformats.org/officeDocument/2006/relationships/hyperlink" Target="mailto:khuberty@athenstech.edu" TargetMode="Externa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hyperlink" Target="http://www.athenstech.edu/" TargetMode="Externa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mailto:johndoe123@student.athenstech.edu"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mailto:libraryservices@athenstech.ed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athenstech.edu/"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athenstech.ed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11050" y="2230602"/>
            <a:ext cx="8321899" cy="2611214"/>
          </a:xfrm>
        </p:spPr>
        <p:txBody>
          <a:bodyPr>
            <a:noAutofit/>
          </a:bodyPr>
          <a:lstStyle/>
          <a:p>
            <a:r>
              <a:rPr lang="en-US" sz="4000" dirty="0">
                <a:latin typeface="Arial"/>
                <a:cs typeface="Arial"/>
              </a:rPr>
              <a:t>Dual Enrollment</a:t>
            </a:r>
            <a:br>
              <a:rPr lang="en-US" sz="4000" dirty="0">
                <a:latin typeface="Arial"/>
                <a:cs typeface="Arial"/>
              </a:rPr>
            </a:br>
            <a:r>
              <a:rPr lang="en-US" sz="4000" dirty="0">
                <a:latin typeface="Arial"/>
                <a:cs typeface="Arial"/>
              </a:rPr>
              <a:t> New Student Orientation </a:t>
            </a:r>
            <a:br>
              <a:rPr lang="en-US" sz="4000" dirty="0">
                <a:latin typeface="Arial"/>
                <a:cs typeface="Arial"/>
              </a:rPr>
            </a:br>
            <a:r>
              <a:rPr lang="en-US" sz="4000" dirty="0">
                <a:latin typeface="Arial"/>
                <a:cs typeface="Arial"/>
              </a:rPr>
              <a:t>at </a:t>
            </a:r>
            <a:br>
              <a:rPr lang="en-US" sz="4000" dirty="0">
                <a:latin typeface="Arial"/>
                <a:cs typeface="Arial"/>
              </a:rPr>
            </a:br>
            <a:r>
              <a:rPr lang="en-US" sz="4000" dirty="0">
                <a:latin typeface="Arial"/>
                <a:cs typeface="Arial"/>
              </a:rPr>
              <a:t>Athens Technical College</a:t>
            </a:r>
          </a:p>
        </p:txBody>
      </p:sp>
      <p:pic>
        <p:nvPicPr>
          <p:cNvPr id="2" name="Picture 1">
            <a:extLst>
              <a:ext uri="{FF2B5EF4-FFF2-40B4-BE49-F238E27FC236}">
                <a16:creationId xmlns:a16="http://schemas.microsoft.com/office/drawing/2014/main" id="{3CCDB4FE-9ABC-4A44-9282-FE1A47942A9B}"/>
              </a:ext>
            </a:extLst>
          </p:cNvPr>
          <p:cNvPicPr>
            <a:picLocks noChangeAspect="1"/>
          </p:cNvPicPr>
          <p:nvPr/>
        </p:nvPicPr>
        <p:blipFill>
          <a:blip r:embed="rId3"/>
          <a:stretch>
            <a:fillRect/>
          </a:stretch>
        </p:blipFill>
        <p:spPr>
          <a:xfrm>
            <a:off x="2592112" y="4927537"/>
            <a:ext cx="3959776" cy="1618480"/>
          </a:xfrm>
          <a:prstGeom prst="rect">
            <a:avLst/>
          </a:prstGeom>
        </p:spPr>
      </p:pic>
    </p:spTree>
    <p:extLst>
      <p:ext uri="{BB962C8B-B14F-4D97-AF65-F5344CB8AC3E}">
        <p14:creationId xmlns:p14="http://schemas.microsoft.com/office/powerpoint/2010/main" val="995113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77365-87C0-4FC3-BD1F-8747AAC4D677}"/>
              </a:ext>
            </a:extLst>
          </p:cNvPr>
          <p:cNvSpPr>
            <a:spLocks noGrp="1"/>
          </p:cNvSpPr>
          <p:nvPr>
            <p:ph type="title"/>
          </p:nvPr>
        </p:nvSpPr>
        <p:spPr>
          <a:xfrm>
            <a:off x="457199" y="283645"/>
            <a:ext cx="8229600" cy="542842"/>
          </a:xfrm>
        </p:spPr>
        <p:txBody>
          <a:bodyPr>
            <a:normAutofit fontScale="90000"/>
          </a:bodyPr>
          <a:lstStyle/>
          <a:p>
            <a:r>
              <a:rPr lang="en-US" dirty="0">
                <a:latin typeface="Arial"/>
                <a:cs typeface="Arial"/>
              </a:rPr>
              <a:t>Advisement and Registration</a:t>
            </a:r>
            <a:endParaRPr lang="en-US" dirty="0"/>
          </a:p>
        </p:txBody>
      </p:sp>
      <p:sp>
        <p:nvSpPr>
          <p:cNvPr id="5" name="Rectangle 4">
            <a:extLst>
              <a:ext uri="{FF2B5EF4-FFF2-40B4-BE49-F238E27FC236}">
                <a16:creationId xmlns:a16="http://schemas.microsoft.com/office/drawing/2014/main" id="{DA7945E1-F3E3-4BD0-9E6B-54DF8D4D3622}"/>
              </a:ext>
            </a:extLst>
          </p:cNvPr>
          <p:cNvSpPr/>
          <p:nvPr/>
        </p:nvSpPr>
        <p:spPr>
          <a:xfrm>
            <a:off x="354106" y="946983"/>
            <a:ext cx="8435787" cy="5227970"/>
          </a:xfrm>
          <a:prstGeom prst="rect">
            <a:avLst/>
          </a:prstGeom>
        </p:spPr>
        <p:txBody>
          <a:bodyPr wrap="square">
            <a:spAutoFit/>
          </a:bodyPr>
          <a:lstStyle/>
          <a:p>
            <a:pPr marL="285750" indent="-285750">
              <a:buFont typeface="Arial" panose="020B0604020202020204" pitchFamily="34" charset="0"/>
              <a:buChar char="•"/>
            </a:pPr>
            <a:r>
              <a:rPr lang="en-US" sz="1700" dirty="0">
                <a:latin typeface="Arial" panose="020B0604020202020204" pitchFamily="34" charset="0"/>
                <a:cs typeface="Arial" panose="020B0604020202020204" pitchFamily="34" charset="0"/>
              </a:rPr>
              <a:t>Contact your ATC Dual Enrollment coordinator prior to registration to discuss what courses you wish to be enrolled in for the semester. Students cannot register themselves for classes.</a:t>
            </a:r>
          </a:p>
          <a:p>
            <a:pPr marL="742950" lvl="1" indent="-285750">
              <a:buFont typeface="Arial" panose="020B0604020202020204" pitchFamily="34" charset="0"/>
              <a:buChar char="•"/>
            </a:pPr>
            <a:r>
              <a:rPr lang="en-US" sz="1700" dirty="0">
                <a:latin typeface="Arial" panose="020B0604020202020204" pitchFamily="34" charset="0"/>
                <a:cs typeface="Arial" panose="020B0604020202020204" pitchFamily="34" charset="0"/>
              </a:rPr>
              <a:t>You must always include your high school counselor in this plan as these classes are for dual credit and are included in your high school and college transcripts.</a:t>
            </a:r>
          </a:p>
          <a:p>
            <a:pPr marL="285750" indent="-285750">
              <a:buFont typeface="Arial" panose="020B0604020202020204" pitchFamily="34" charset="0"/>
              <a:buChar char="•"/>
            </a:pPr>
            <a:r>
              <a:rPr lang="en-US" sz="1700" dirty="0">
                <a:latin typeface="Arial" panose="020B0604020202020204" pitchFamily="34" charset="0"/>
                <a:cs typeface="Arial" panose="020B0604020202020204" pitchFamily="34" charset="0"/>
              </a:rPr>
              <a:t>The following information should be included in your communication to your DE coordinator:</a:t>
            </a:r>
            <a:endParaRPr lang="en-US" sz="1700" dirty="0">
              <a:effectLst/>
              <a:latin typeface="Arial" panose="020B0604020202020204" pitchFamily="34" charset="0"/>
              <a:cs typeface="Arial" panose="020B0604020202020204" pitchFamily="34" charset="0"/>
            </a:endParaRPr>
          </a:p>
          <a:p>
            <a:pPr marL="1200150" marR="0" lvl="2" indent="-285750">
              <a:lnSpc>
                <a:spcPct val="107000"/>
              </a:lnSpc>
              <a:spcBef>
                <a:spcPts val="0"/>
              </a:spcBef>
              <a:spcAft>
                <a:spcPts val="0"/>
              </a:spcAft>
              <a:buFont typeface="Arial" panose="020B0604020202020204" pitchFamily="34" charset="0"/>
              <a:buChar char="•"/>
              <a:tabLst>
                <a:tab pos="1371600" algn="l"/>
              </a:tabLst>
            </a:pPr>
            <a:r>
              <a:rPr lang="en-US" sz="1700" dirty="0">
                <a:latin typeface="Arial" panose="020B0604020202020204" pitchFamily="34" charset="0"/>
                <a:cs typeface="Arial" panose="020B0604020202020204" pitchFamily="34" charset="0"/>
              </a:rPr>
              <a:t>Your official full name</a:t>
            </a:r>
          </a:p>
          <a:p>
            <a:pPr marL="1200150" marR="0" lvl="2" indent="-285750">
              <a:lnSpc>
                <a:spcPct val="107000"/>
              </a:lnSpc>
              <a:spcBef>
                <a:spcPts val="0"/>
              </a:spcBef>
              <a:spcAft>
                <a:spcPts val="0"/>
              </a:spcAft>
              <a:buFont typeface="Arial" panose="020B0604020202020204" pitchFamily="34" charset="0"/>
              <a:buChar char="•"/>
              <a:tabLst>
                <a:tab pos="1371600" algn="l"/>
              </a:tabLst>
            </a:pPr>
            <a:r>
              <a:rPr lang="en-US" sz="1700" dirty="0">
                <a:latin typeface="Arial" panose="020B0604020202020204" pitchFamily="34" charset="0"/>
                <a:cs typeface="Arial" panose="020B0604020202020204" pitchFamily="34" charset="0"/>
              </a:rPr>
              <a:t>Your ATC college ID number</a:t>
            </a:r>
          </a:p>
          <a:p>
            <a:pPr marL="1200150" marR="0" lvl="2" indent="-285750">
              <a:lnSpc>
                <a:spcPct val="107000"/>
              </a:lnSpc>
              <a:spcBef>
                <a:spcPts val="0"/>
              </a:spcBef>
              <a:spcAft>
                <a:spcPts val="0"/>
              </a:spcAft>
              <a:buFont typeface="Arial" panose="020B0604020202020204" pitchFamily="34" charset="0"/>
              <a:buChar char="•"/>
              <a:tabLst>
                <a:tab pos="1371600" algn="l"/>
              </a:tabLst>
            </a:pPr>
            <a:r>
              <a:rPr lang="en-US" sz="1700" dirty="0">
                <a:latin typeface="Arial" panose="020B0604020202020204" pitchFamily="34" charset="0"/>
                <a:cs typeface="Arial" panose="020B0604020202020204" pitchFamily="34" charset="0"/>
              </a:rPr>
              <a:t>The subject of the course (ex: ENGL 1101)</a:t>
            </a:r>
          </a:p>
          <a:p>
            <a:pPr marL="1200150" marR="0" lvl="2" indent="-285750">
              <a:lnSpc>
                <a:spcPct val="107000"/>
              </a:lnSpc>
              <a:spcBef>
                <a:spcPts val="0"/>
              </a:spcBef>
              <a:spcAft>
                <a:spcPts val="0"/>
              </a:spcAft>
              <a:buFont typeface="Arial" panose="020B0604020202020204" pitchFamily="34" charset="0"/>
              <a:buChar char="•"/>
              <a:tabLst>
                <a:tab pos="1371600" algn="l"/>
              </a:tabLst>
            </a:pPr>
            <a:r>
              <a:rPr lang="en-US" sz="1700" dirty="0">
                <a:latin typeface="Arial" panose="020B0604020202020204" pitchFamily="34" charset="0"/>
                <a:cs typeface="Arial" panose="020B0604020202020204" pitchFamily="34" charset="0"/>
              </a:rPr>
              <a:t>The five-digit CRN (course registration number) of the course (ex: 20123)</a:t>
            </a:r>
          </a:p>
          <a:p>
            <a:pPr marL="285750" indent="-285750">
              <a:lnSpc>
                <a:spcPct val="107000"/>
              </a:lnSpc>
              <a:buFont typeface="Arial" panose="020B0604020202020204" pitchFamily="34" charset="0"/>
              <a:buChar char="•"/>
              <a:tabLst>
                <a:tab pos="1371600" algn="l"/>
              </a:tabLst>
            </a:pPr>
            <a:r>
              <a:rPr lang="en-US" sz="1700" dirty="0">
                <a:latin typeface="Arial" panose="020B0604020202020204" pitchFamily="34" charset="0"/>
                <a:cs typeface="Arial" panose="020B0604020202020204" pitchFamily="34" charset="0"/>
              </a:rPr>
              <a:t>To confirm your registration, use your Banner Web account and review your class schedule. Make a note of the start and end dates of your courses, as well as the location and meeting times. Reach out to your ATC DE coordinator immediately if you have any questions or concerns.</a:t>
            </a:r>
          </a:p>
          <a:p>
            <a:pPr>
              <a:lnSpc>
                <a:spcPct val="107000"/>
              </a:lnSpc>
              <a:tabLst>
                <a:tab pos="1371600" algn="l"/>
              </a:tabLst>
            </a:pPr>
            <a:endParaRPr lang="en-US" sz="1700" dirty="0">
              <a:latin typeface="Arial" panose="020B0604020202020204" pitchFamily="34" charset="0"/>
              <a:cs typeface="Arial" panose="020B0604020202020204" pitchFamily="34" charset="0"/>
            </a:endParaRPr>
          </a:p>
          <a:p>
            <a:pPr marL="740664" lvl="1" indent="-283464" algn="ctr">
              <a:buFont typeface="Wingdings" panose="05000000000000000000" pitchFamily="2" charset="2"/>
              <a:buChar char="v"/>
              <a:tabLst>
                <a:tab pos="1371600" algn="l"/>
              </a:tabLst>
            </a:pPr>
            <a:r>
              <a:rPr lang="en-US" sz="1700" dirty="0">
                <a:latin typeface="Arial" panose="020B0604020202020204" pitchFamily="34" charset="0"/>
                <a:cs typeface="Arial" panose="020B0604020202020204" pitchFamily="34" charset="0"/>
              </a:rPr>
              <a:t>You must send your ATC class schedule to your high school counselor each semester so they can approve your courses for payment.</a:t>
            </a:r>
          </a:p>
        </p:txBody>
      </p:sp>
    </p:spTree>
    <p:extLst>
      <p:ext uri="{BB962C8B-B14F-4D97-AF65-F5344CB8AC3E}">
        <p14:creationId xmlns:p14="http://schemas.microsoft.com/office/powerpoint/2010/main" val="573116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77365-87C0-4FC3-BD1F-8747AAC4D677}"/>
              </a:ext>
            </a:extLst>
          </p:cNvPr>
          <p:cNvSpPr>
            <a:spLocks noGrp="1"/>
          </p:cNvSpPr>
          <p:nvPr>
            <p:ph type="title"/>
          </p:nvPr>
        </p:nvSpPr>
        <p:spPr>
          <a:xfrm>
            <a:off x="457200" y="21274"/>
            <a:ext cx="8229600" cy="1143000"/>
          </a:xfrm>
        </p:spPr>
        <p:txBody>
          <a:bodyPr>
            <a:noAutofit/>
          </a:bodyPr>
          <a:lstStyle/>
          <a:p>
            <a:r>
              <a:rPr lang="en-US" sz="3200" dirty="0">
                <a:latin typeface="Arial"/>
                <a:cs typeface="Arial"/>
              </a:rPr>
              <a:t>What Will My Class Schedule Look Like?</a:t>
            </a:r>
            <a:endParaRPr lang="en-US" sz="3200" dirty="0"/>
          </a:p>
        </p:txBody>
      </p:sp>
      <p:sp>
        <p:nvSpPr>
          <p:cNvPr id="3" name="Content Placeholder 2">
            <a:extLst>
              <a:ext uri="{FF2B5EF4-FFF2-40B4-BE49-F238E27FC236}">
                <a16:creationId xmlns:a16="http://schemas.microsoft.com/office/drawing/2014/main" id="{4D883759-9592-450C-B880-197D064AD2FA}"/>
              </a:ext>
            </a:extLst>
          </p:cNvPr>
          <p:cNvSpPr>
            <a:spLocks noGrp="1"/>
          </p:cNvSpPr>
          <p:nvPr>
            <p:ph idx="1"/>
          </p:nvPr>
        </p:nvSpPr>
        <p:spPr>
          <a:xfrm>
            <a:off x="264776" y="1015421"/>
            <a:ext cx="5439412" cy="4827158"/>
          </a:xfrm>
        </p:spPr>
        <p:txBody>
          <a:bodyPr vert="horz" lIns="91440" tIns="45720" rIns="91440" bIns="45720" rtlCol="0" anchor="t">
            <a:noAutofit/>
          </a:bodyPr>
          <a:lstStyle/>
          <a:p>
            <a:pPr marL="452628">
              <a:spcBef>
                <a:spcPts val="0"/>
              </a:spcBef>
              <a:defRPr/>
            </a:pPr>
            <a:r>
              <a:rPr lang="en-US" sz="1850" dirty="0"/>
              <a:t>You get to choose! </a:t>
            </a:r>
          </a:p>
          <a:p>
            <a:pPr marL="452628">
              <a:spcBef>
                <a:spcPts val="0"/>
              </a:spcBef>
              <a:defRPr/>
            </a:pPr>
            <a:r>
              <a:rPr lang="en-US" sz="1850" dirty="0"/>
              <a:t>Choose</a:t>
            </a:r>
            <a:r>
              <a:rPr lang="en-US" sz="1850" dirty="0">
                <a:solidFill>
                  <a:prstClr val="black"/>
                </a:solidFill>
              </a:rPr>
              <a:t> your college courses to accommodate your high school schedule.  </a:t>
            </a:r>
          </a:p>
          <a:p>
            <a:pPr marL="973836" lvl="2" indent="-342900">
              <a:spcBef>
                <a:spcPts val="0"/>
              </a:spcBef>
              <a:defRPr/>
            </a:pPr>
            <a:r>
              <a:rPr lang="en-US" sz="1850" dirty="0"/>
              <a:t>Part-time or full-time</a:t>
            </a:r>
          </a:p>
          <a:p>
            <a:pPr marL="1431036" lvl="3" indent="-342900">
              <a:spcBef>
                <a:spcPts val="0"/>
              </a:spcBef>
              <a:defRPr/>
            </a:pPr>
            <a:r>
              <a:rPr lang="en-US" sz="1850" dirty="0"/>
              <a:t>3 to 15 credit hours </a:t>
            </a:r>
          </a:p>
          <a:p>
            <a:pPr marL="973836" lvl="2" indent="-342900">
              <a:spcBef>
                <a:spcPts val="0"/>
              </a:spcBef>
              <a:defRPr/>
            </a:pPr>
            <a:r>
              <a:rPr lang="en-US" sz="1850" dirty="0"/>
              <a:t>Morning, afternoon, or evening courses</a:t>
            </a:r>
          </a:p>
          <a:p>
            <a:pPr marL="1431036" lvl="3" indent="-342900">
              <a:spcBef>
                <a:spcPts val="0"/>
              </a:spcBef>
              <a:defRPr/>
            </a:pPr>
            <a:r>
              <a:rPr lang="en-US" sz="1850" dirty="0"/>
              <a:t>Monday (M)/Wednesday (W)</a:t>
            </a:r>
          </a:p>
          <a:p>
            <a:pPr marL="1431036" lvl="3" indent="-342900">
              <a:spcBef>
                <a:spcPts val="0"/>
              </a:spcBef>
              <a:defRPr/>
            </a:pPr>
            <a:r>
              <a:rPr lang="en-US" sz="1850" dirty="0"/>
              <a:t>Tuesday (T)/Thursday (R)</a:t>
            </a:r>
          </a:p>
          <a:p>
            <a:pPr marL="1431036" lvl="3" indent="-342900">
              <a:spcBef>
                <a:spcPts val="0"/>
              </a:spcBef>
              <a:defRPr/>
            </a:pPr>
            <a:r>
              <a:rPr lang="en-US" sz="1850" dirty="0"/>
              <a:t>Friday (F)</a:t>
            </a:r>
          </a:p>
          <a:p>
            <a:pPr marL="1431036" lvl="3" indent="-342900">
              <a:spcBef>
                <a:spcPts val="0"/>
              </a:spcBef>
              <a:defRPr/>
            </a:pPr>
            <a:r>
              <a:rPr lang="en-US" sz="1850" dirty="0"/>
              <a:t>Online</a:t>
            </a:r>
          </a:p>
          <a:p>
            <a:pPr marL="1088136" lvl="3" indent="0">
              <a:spcBef>
                <a:spcPts val="0"/>
              </a:spcBef>
              <a:buNone/>
              <a:defRPr/>
            </a:pPr>
            <a:endParaRPr lang="en-US" sz="1850" dirty="0"/>
          </a:p>
          <a:p>
            <a:pPr marL="909828" lvl="1" indent="-342900">
              <a:spcBef>
                <a:spcPts val="0"/>
              </a:spcBef>
              <a:buFont typeface="Arial" panose="020B0604020202020204" pitchFamily="34" charset="0"/>
              <a:buChar char="•"/>
              <a:defRPr/>
            </a:pPr>
            <a:r>
              <a:rPr lang="en-US" sz="1850" dirty="0"/>
              <a:t>ATC’s campuses are located in:</a:t>
            </a:r>
          </a:p>
          <a:p>
            <a:pPr marL="1309878" lvl="2" indent="-342900">
              <a:spcBef>
                <a:spcPts val="0"/>
              </a:spcBef>
              <a:defRPr/>
            </a:pPr>
            <a:r>
              <a:rPr lang="en-US" sz="1850" dirty="0"/>
              <a:t>Athens, Elbert, and Walton</a:t>
            </a:r>
          </a:p>
          <a:p>
            <a:pPr marL="966978" lvl="2" indent="0">
              <a:spcBef>
                <a:spcPts val="0"/>
              </a:spcBef>
              <a:buNone/>
              <a:defRPr/>
            </a:pPr>
            <a:endParaRPr lang="en-US" sz="1850" dirty="0"/>
          </a:p>
          <a:p>
            <a:pPr marL="914400" lvl="2" indent="-342900">
              <a:spcBef>
                <a:spcPts val="0"/>
              </a:spcBef>
              <a:defRPr/>
            </a:pPr>
            <a:r>
              <a:rPr lang="en-US" sz="1850" dirty="0"/>
              <a:t>Ask your high school counselor if any DE courses are being taught at your high school so you will not have to drive to a college campus.</a:t>
            </a:r>
          </a:p>
          <a:p>
            <a:pPr lvl="2">
              <a:spcBef>
                <a:spcPts val="0"/>
              </a:spcBef>
            </a:pPr>
            <a:endParaRPr lang="en-US" sz="1850" dirty="0"/>
          </a:p>
        </p:txBody>
      </p:sp>
      <p:pic>
        <p:nvPicPr>
          <p:cNvPr id="4" name="Picture 4" descr="Irvington's Outdated Textbooks — The Irvington Voice">
            <a:extLst>
              <a:ext uri="{FF2B5EF4-FFF2-40B4-BE49-F238E27FC236}">
                <a16:creationId xmlns:a16="http://schemas.microsoft.com/office/drawing/2014/main" id="{6798A476-846D-4D0A-AF30-13E766B577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7800" y="1137510"/>
            <a:ext cx="2365916" cy="23659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2" descr="Why Dual Enrollment">
            <a:extLst>
              <a:ext uri="{FF2B5EF4-FFF2-40B4-BE49-F238E27FC236}">
                <a16:creationId xmlns:a16="http://schemas.microsoft.com/office/drawing/2014/main" id="{7E896A11-50D2-41CA-A769-7E82EC9A24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8278" y="3672588"/>
            <a:ext cx="3104961" cy="23252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117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533400" y="270604"/>
            <a:ext cx="8229600" cy="743105"/>
          </a:xfrm>
        </p:spPr>
        <p:txBody>
          <a:bodyPr>
            <a:noAutofit/>
          </a:bodyPr>
          <a:lstStyle/>
          <a:p>
            <a:pPr eaLnBrk="1" hangingPunct="1">
              <a:defRPr/>
            </a:pPr>
            <a:r>
              <a:rPr lang="en-US" sz="4300" b="1" dirty="0"/>
              <a:t>Attendance and Exams</a:t>
            </a:r>
          </a:p>
        </p:txBody>
      </p:sp>
      <p:sp>
        <p:nvSpPr>
          <p:cNvPr id="112644" name="Rectangle 4"/>
          <p:cNvSpPr>
            <a:spLocks noChangeArrowheads="1"/>
          </p:cNvSpPr>
          <p:nvPr/>
        </p:nvSpPr>
        <p:spPr bwMode="auto">
          <a:xfrm>
            <a:off x="533400" y="3581400"/>
            <a:ext cx="8229600" cy="2286000"/>
          </a:xfrm>
          <a:prstGeom prst="rect">
            <a:avLst/>
          </a:prstGeom>
          <a:noFill/>
          <a:ln w="9525">
            <a:noFill/>
            <a:miter lim="800000"/>
            <a:headEnd/>
            <a:tailEnd/>
          </a:ln>
          <a:effectLst/>
        </p:spPr>
        <p:txBody>
          <a:bodyPr anchor="ctr"/>
          <a:lstStyle/>
          <a:p>
            <a:pPr algn="ctr" eaLnBrk="1" hangingPunct="1">
              <a:defRPr/>
            </a:pPr>
            <a:endParaRPr lang="en-US" sz="4400">
              <a:solidFill>
                <a:schemeClr val="tx2"/>
              </a:solidFill>
              <a:effectLst>
                <a:outerShdw blurRad="38100" dist="38100" dir="2700000" algn="tl">
                  <a:srgbClr val="000000"/>
                </a:outerShdw>
              </a:effectLst>
            </a:endParaRPr>
          </a:p>
        </p:txBody>
      </p:sp>
      <p:sp>
        <p:nvSpPr>
          <p:cNvPr id="3" name="Content Placeholder 2">
            <a:extLst>
              <a:ext uri="{FF2B5EF4-FFF2-40B4-BE49-F238E27FC236}">
                <a16:creationId xmlns:a16="http://schemas.microsoft.com/office/drawing/2014/main" id="{99890EAD-204C-4696-B673-99AE33BADC4E}"/>
              </a:ext>
            </a:extLst>
          </p:cNvPr>
          <p:cNvSpPr>
            <a:spLocks noGrp="1"/>
          </p:cNvSpPr>
          <p:nvPr>
            <p:ph idx="1"/>
          </p:nvPr>
        </p:nvSpPr>
        <p:spPr>
          <a:xfrm>
            <a:off x="215155" y="1013709"/>
            <a:ext cx="4509245" cy="4149960"/>
          </a:xfrm>
        </p:spPr>
        <p:txBody>
          <a:bodyPr>
            <a:normAutofit/>
          </a:bodyPr>
          <a:lstStyle/>
          <a:p>
            <a:r>
              <a:rPr lang="en-US" sz="1700" dirty="0"/>
              <a:t>Students are expected to attend class as scheduled.</a:t>
            </a:r>
          </a:p>
          <a:p>
            <a:pPr lvl="1"/>
            <a:r>
              <a:rPr lang="en-US" sz="1700" dirty="0"/>
              <a:t>Make up and late work may not be accepted. It is up to the discretion of the instructor, and their decision will be final. </a:t>
            </a:r>
          </a:p>
          <a:p>
            <a:r>
              <a:rPr lang="en-US" sz="1700" dirty="0"/>
              <a:t>All college courses have assignments and exam due dates which must be adhered to.  </a:t>
            </a:r>
          </a:p>
          <a:p>
            <a:pPr lvl="1"/>
            <a:r>
              <a:rPr lang="en-US" sz="1700" dirty="0"/>
              <a:t>These dates are outlined in the course syllabus. Contact your instructor if you have any questions.</a:t>
            </a:r>
          </a:p>
        </p:txBody>
      </p:sp>
      <p:sp>
        <p:nvSpPr>
          <p:cNvPr id="2" name="Rectangle 1">
            <a:extLst>
              <a:ext uri="{FF2B5EF4-FFF2-40B4-BE49-F238E27FC236}">
                <a16:creationId xmlns:a16="http://schemas.microsoft.com/office/drawing/2014/main" id="{8CDE3472-A4A3-4143-8DCC-7B0C24F50D9B}"/>
              </a:ext>
            </a:extLst>
          </p:cNvPr>
          <p:cNvSpPr/>
          <p:nvPr/>
        </p:nvSpPr>
        <p:spPr>
          <a:xfrm>
            <a:off x="4890245" y="1013709"/>
            <a:ext cx="4038600" cy="3754874"/>
          </a:xfrm>
          <a:prstGeom prst="rect">
            <a:avLst/>
          </a:prstGeom>
        </p:spPr>
        <p:txBody>
          <a:bodyPr wrap="square">
            <a:spAutoFit/>
          </a:bodyPr>
          <a:lstStyle/>
          <a:p>
            <a:pPr marL="285750" indent="-285750">
              <a:buFont typeface="Arial" panose="020B0604020202020204" pitchFamily="34" charset="0"/>
              <a:buChar char="•"/>
            </a:pPr>
            <a:r>
              <a:rPr lang="en-US" sz="1700" dirty="0">
                <a:latin typeface="Arial" panose="020B0604020202020204" pitchFamily="34" charset="0"/>
                <a:cs typeface="Arial" panose="020B0604020202020204" pitchFamily="34" charset="0"/>
              </a:rPr>
              <a:t>Mid-term and final exams must be taken during the weeks designated by the college at the location outlined in the course syllabus.</a:t>
            </a:r>
          </a:p>
          <a:p>
            <a:pPr marL="285750" indent="-285750">
              <a:buFont typeface="Arial" panose="020B0604020202020204" pitchFamily="34" charset="0"/>
              <a:buChar char="•"/>
            </a:pPr>
            <a:r>
              <a:rPr lang="en-US" sz="1700" dirty="0">
                <a:latin typeface="Arial" panose="020B0604020202020204" pitchFamily="34" charset="0"/>
                <a:cs typeface="Arial" panose="020B0604020202020204" pitchFamily="34" charset="0"/>
              </a:rPr>
              <a:t>Online classes will have proctored mid-term and final exams on the college campus.</a:t>
            </a:r>
          </a:p>
          <a:p>
            <a:pPr marL="285750" indent="-285750">
              <a:buFont typeface="Arial" panose="020B0604020202020204" pitchFamily="34" charset="0"/>
              <a:buChar char="•"/>
            </a:pPr>
            <a:r>
              <a:rPr lang="en-US" sz="1700" dirty="0">
                <a:latin typeface="Arial" panose="020B0604020202020204" pitchFamily="34" charset="0"/>
                <a:cs typeface="Arial" panose="020B0604020202020204" pitchFamily="34" charset="0"/>
              </a:rPr>
              <a:t>Taking your final in person could mean you may miss a class at your high school, so you must make arrangements with your high school counselor because college exams are required and should be excused absences. </a:t>
            </a:r>
          </a:p>
        </p:txBody>
      </p:sp>
      <p:pic>
        <p:nvPicPr>
          <p:cNvPr id="5122" name="Picture 2" descr="Taking Exam · Free Stock Photo">
            <a:extLst>
              <a:ext uri="{FF2B5EF4-FFF2-40B4-BE49-F238E27FC236}">
                <a16:creationId xmlns:a16="http://schemas.microsoft.com/office/drawing/2014/main" id="{69B18E1D-8CF5-4457-85CF-9F6BAC01E2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7860" y="4437711"/>
            <a:ext cx="2186539" cy="145504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4" name="Picture 4" descr="The impact of student attendance on ...">
            <a:extLst>
              <a:ext uri="{FF2B5EF4-FFF2-40B4-BE49-F238E27FC236}">
                <a16:creationId xmlns:a16="http://schemas.microsoft.com/office/drawing/2014/main" id="{9F64EF75-4BA5-4E86-B4A8-DEA76FC267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9973" y="4303237"/>
            <a:ext cx="2507278" cy="17208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813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DCB9A-8F9C-492D-92E4-327C2F641DC1}"/>
              </a:ext>
            </a:extLst>
          </p:cNvPr>
          <p:cNvSpPr>
            <a:spLocks noGrp="1"/>
          </p:cNvSpPr>
          <p:nvPr>
            <p:ph type="title"/>
          </p:nvPr>
        </p:nvSpPr>
        <p:spPr>
          <a:xfrm>
            <a:off x="457200" y="265674"/>
            <a:ext cx="8229600" cy="782637"/>
          </a:xfrm>
        </p:spPr>
        <p:txBody>
          <a:bodyPr>
            <a:normAutofit/>
          </a:bodyPr>
          <a:lstStyle/>
          <a:p>
            <a:r>
              <a:rPr lang="en-US" dirty="0"/>
              <a:t>No-Show Reporting</a:t>
            </a:r>
          </a:p>
        </p:txBody>
      </p:sp>
      <p:sp>
        <p:nvSpPr>
          <p:cNvPr id="3" name="Content Placeholder 2">
            <a:extLst>
              <a:ext uri="{FF2B5EF4-FFF2-40B4-BE49-F238E27FC236}">
                <a16:creationId xmlns:a16="http://schemas.microsoft.com/office/drawing/2014/main" id="{F531B1EB-CC4D-4D4E-82B1-A5CAD05C117E}"/>
              </a:ext>
            </a:extLst>
          </p:cNvPr>
          <p:cNvSpPr>
            <a:spLocks noGrp="1"/>
          </p:cNvSpPr>
          <p:nvPr>
            <p:ph idx="1"/>
          </p:nvPr>
        </p:nvSpPr>
        <p:spPr>
          <a:xfrm>
            <a:off x="331694" y="1007036"/>
            <a:ext cx="8229599" cy="1926576"/>
          </a:xfrm>
        </p:spPr>
        <p:txBody>
          <a:bodyPr>
            <a:noAutofit/>
          </a:bodyPr>
          <a:lstStyle/>
          <a:p>
            <a:pPr lvl="0" fontAlgn="base"/>
            <a:r>
              <a:rPr lang="en-US" sz="1800" dirty="0"/>
              <a:t>No Shows are reported for nonattendance in the first week of the semester.</a:t>
            </a:r>
          </a:p>
          <a:p>
            <a:pPr lvl="0" fontAlgn="base"/>
            <a:r>
              <a:rPr lang="en-US" sz="1800" dirty="0"/>
              <a:t>Any student who fails to attend class or log in </a:t>
            </a:r>
            <a:r>
              <a:rPr lang="en-US" sz="1800" u="sng" dirty="0"/>
              <a:t>and</a:t>
            </a:r>
            <a:r>
              <a:rPr lang="en-US" sz="1800" dirty="0"/>
              <a:t> complete an academic activity for classes within the first seven days of the semester will be reported as a No Show.</a:t>
            </a:r>
          </a:p>
          <a:p>
            <a:pPr lvl="0" fontAlgn="base"/>
            <a:r>
              <a:rPr lang="en-US" sz="1800" dirty="0"/>
              <a:t>No Show classes will not appear on a student’s record at ATC.  </a:t>
            </a:r>
          </a:p>
          <a:p>
            <a:pPr lvl="1"/>
            <a:endParaRPr lang="en-US" sz="1800" dirty="0"/>
          </a:p>
        </p:txBody>
      </p:sp>
      <p:sp>
        <p:nvSpPr>
          <p:cNvPr id="10" name="Title 1">
            <a:extLst>
              <a:ext uri="{FF2B5EF4-FFF2-40B4-BE49-F238E27FC236}">
                <a16:creationId xmlns:a16="http://schemas.microsoft.com/office/drawing/2014/main" id="{CBB3EDB5-90EE-4F7B-81D0-815E0D40AD34}"/>
              </a:ext>
            </a:extLst>
          </p:cNvPr>
          <p:cNvSpPr txBox="1">
            <a:spLocks/>
          </p:cNvSpPr>
          <p:nvPr/>
        </p:nvSpPr>
        <p:spPr>
          <a:xfrm>
            <a:off x="331693" y="2646363"/>
            <a:ext cx="8229600" cy="7826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rgbClr val="003057"/>
                </a:solidFill>
                <a:latin typeface="Arial" panose="020B0604020202020204" pitchFamily="34" charset="0"/>
                <a:ea typeface="+mj-ea"/>
                <a:cs typeface="Arial" panose="020B0604020202020204" pitchFamily="34" charset="0"/>
              </a:defRPr>
            </a:lvl1pPr>
          </a:lstStyle>
          <a:p>
            <a:r>
              <a:rPr lang="en-US" dirty="0"/>
              <a:t>Course Cancellations</a:t>
            </a:r>
          </a:p>
        </p:txBody>
      </p:sp>
      <p:sp>
        <p:nvSpPr>
          <p:cNvPr id="11" name="Rectangle 10">
            <a:extLst>
              <a:ext uri="{FF2B5EF4-FFF2-40B4-BE49-F238E27FC236}">
                <a16:creationId xmlns:a16="http://schemas.microsoft.com/office/drawing/2014/main" id="{E107E5F7-FA09-4B71-B16A-773D8E4A338F}"/>
              </a:ext>
            </a:extLst>
          </p:cNvPr>
          <p:cNvSpPr/>
          <p:nvPr/>
        </p:nvSpPr>
        <p:spPr>
          <a:xfrm>
            <a:off x="457201" y="3429000"/>
            <a:ext cx="8229599" cy="1552669"/>
          </a:xfrm>
          <a:prstGeom prst="rect">
            <a:avLst/>
          </a:prstGeom>
        </p:spPr>
        <p:txBody>
          <a:bodyPr wrap="square">
            <a:spAutoFit/>
          </a:bodyPr>
          <a:lstStyle/>
          <a:p>
            <a:pPr fontAlgn="base">
              <a:lnSpc>
                <a:spcPct val="107000"/>
              </a:lnSpc>
            </a:pPr>
            <a:r>
              <a:rPr lang="en-US" dirty="0">
                <a:latin typeface="Arial" panose="020B0604020202020204" pitchFamily="34" charset="0"/>
                <a:ea typeface="Times New Roman" panose="02020603050405020304" pitchFamily="18" charset="0"/>
                <a:cs typeface="Arial" panose="020B0604020202020204" pitchFamily="34" charset="0"/>
              </a:rPr>
              <a:t>In the event of class cancellation or school closure due to severe weather or other emergencies, students are expected to continue participating in learning activities via Blackboard, their official college email account, or other modality. Instructors will provide information on their continuation of instruction plans in their syllabus. </a:t>
            </a:r>
            <a:endParaRPr lang="en-US" sz="16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8D1898FC-A372-4922-B5BB-50355002D997}"/>
              </a:ext>
            </a:extLst>
          </p:cNvPr>
          <p:cNvPicPr/>
          <p:nvPr/>
        </p:nvPicPr>
        <p:blipFill>
          <a:blip r:embed="rId2"/>
          <a:stretch>
            <a:fillRect/>
          </a:stretch>
        </p:blipFill>
        <p:spPr>
          <a:xfrm>
            <a:off x="3274051" y="4701524"/>
            <a:ext cx="2595897" cy="1485346"/>
          </a:xfrm>
          <a:prstGeom prst="rect">
            <a:avLst/>
          </a:prstGeom>
          <a:ln>
            <a:noFill/>
          </a:ln>
          <a:effectLst>
            <a:softEdge rad="112500"/>
          </a:effectLst>
        </p:spPr>
      </p:pic>
    </p:spTree>
    <p:extLst>
      <p:ext uri="{BB962C8B-B14F-4D97-AF65-F5344CB8AC3E}">
        <p14:creationId xmlns:p14="http://schemas.microsoft.com/office/powerpoint/2010/main" val="3307760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DCB9A-8F9C-492D-92E4-327C2F641DC1}"/>
              </a:ext>
            </a:extLst>
          </p:cNvPr>
          <p:cNvSpPr>
            <a:spLocks noGrp="1"/>
          </p:cNvSpPr>
          <p:nvPr>
            <p:ph type="title"/>
          </p:nvPr>
        </p:nvSpPr>
        <p:spPr>
          <a:xfrm>
            <a:off x="457200" y="181347"/>
            <a:ext cx="8229600" cy="782637"/>
          </a:xfrm>
        </p:spPr>
        <p:txBody>
          <a:bodyPr/>
          <a:lstStyle/>
          <a:p>
            <a:r>
              <a:rPr lang="en-US" dirty="0"/>
              <a:t>Drop/Add at ATC</a:t>
            </a:r>
          </a:p>
        </p:txBody>
      </p:sp>
      <p:sp>
        <p:nvSpPr>
          <p:cNvPr id="3" name="Content Placeholder 2">
            <a:extLst>
              <a:ext uri="{FF2B5EF4-FFF2-40B4-BE49-F238E27FC236}">
                <a16:creationId xmlns:a16="http://schemas.microsoft.com/office/drawing/2014/main" id="{F531B1EB-CC4D-4D4E-82B1-A5CAD05C117E}"/>
              </a:ext>
            </a:extLst>
          </p:cNvPr>
          <p:cNvSpPr>
            <a:spLocks noGrp="1"/>
          </p:cNvSpPr>
          <p:nvPr>
            <p:ph idx="1"/>
          </p:nvPr>
        </p:nvSpPr>
        <p:spPr>
          <a:xfrm>
            <a:off x="208793" y="955019"/>
            <a:ext cx="4957482" cy="4357687"/>
          </a:xfrm>
        </p:spPr>
        <p:txBody>
          <a:bodyPr>
            <a:noAutofit/>
          </a:bodyPr>
          <a:lstStyle/>
          <a:p>
            <a:pPr lvl="0" fontAlgn="base"/>
            <a:r>
              <a:rPr lang="en-US" sz="1750" dirty="0"/>
              <a:t>Drop/Add is scheduled on the first three days of each academic semester.</a:t>
            </a:r>
          </a:p>
          <a:p>
            <a:pPr lvl="0" fontAlgn="base"/>
            <a:r>
              <a:rPr lang="en-US" sz="1750" dirty="0"/>
              <a:t>Students needing to make changes to their schedules must do so by the third day of the semester (</a:t>
            </a:r>
            <a:r>
              <a:rPr lang="en-US" sz="1750" b="1" dirty="0"/>
              <a:t>not the third meeting of their class</a:t>
            </a:r>
            <a:r>
              <a:rPr lang="en-US" sz="1750" dirty="0"/>
              <a:t>).</a:t>
            </a:r>
          </a:p>
          <a:p>
            <a:pPr lvl="0" fontAlgn="base"/>
            <a:r>
              <a:rPr lang="en-US" sz="1750" dirty="0"/>
              <a:t>Students may drop or add courses during this period by emailing their ATC DE coordinator and completing the ATC Drop/Add form.</a:t>
            </a:r>
          </a:p>
          <a:p>
            <a:pPr lvl="1" fontAlgn="base"/>
            <a:r>
              <a:rPr lang="en-US" sz="1750" dirty="0"/>
              <a:t>Students may access the Drop/Add form by visiting </a:t>
            </a:r>
            <a:r>
              <a:rPr lang="en-US" sz="1750" dirty="0">
                <a:hlinkClick r:id="rId2"/>
              </a:rPr>
              <a:t>www.athenstech.edu</a:t>
            </a:r>
            <a:r>
              <a:rPr lang="en-US" sz="1750" dirty="0"/>
              <a:t>. Under “Current Students”, click on “Registration &amp; Records”, scroll down to the “Forms” section, and click on “Drop/Add Form.”</a:t>
            </a:r>
          </a:p>
          <a:p>
            <a:pPr marL="347472" lvl="1" fontAlgn="base">
              <a:buFont typeface="Arial" panose="020B0604020202020204" pitchFamily="34" charset="0"/>
              <a:buChar char="•"/>
            </a:pPr>
            <a:r>
              <a:rPr lang="en-US" sz="1750" dirty="0"/>
              <a:t>Courses dropped during Drop/Add will not appear on the students’ official ATC academic record.</a:t>
            </a:r>
          </a:p>
        </p:txBody>
      </p:sp>
      <p:pic>
        <p:nvPicPr>
          <p:cNvPr id="4" name="Picture 3">
            <a:extLst>
              <a:ext uri="{FF2B5EF4-FFF2-40B4-BE49-F238E27FC236}">
                <a16:creationId xmlns:a16="http://schemas.microsoft.com/office/drawing/2014/main" id="{604B6F6B-58DB-4E4B-89A1-85434D748903}"/>
              </a:ext>
            </a:extLst>
          </p:cNvPr>
          <p:cNvPicPr>
            <a:picLocks noChangeAspect="1"/>
          </p:cNvPicPr>
          <p:nvPr/>
        </p:nvPicPr>
        <p:blipFill>
          <a:blip r:embed="rId3"/>
          <a:stretch>
            <a:fillRect/>
          </a:stretch>
        </p:blipFill>
        <p:spPr>
          <a:xfrm>
            <a:off x="5166275" y="1102099"/>
            <a:ext cx="3690747" cy="4756057"/>
          </a:xfrm>
          <a:prstGeom prst="rect">
            <a:avLst/>
          </a:prstGeom>
        </p:spPr>
      </p:pic>
    </p:spTree>
    <p:extLst>
      <p:ext uri="{BB962C8B-B14F-4D97-AF65-F5344CB8AC3E}">
        <p14:creationId xmlns:p14="http://schemas.microsoft.com/office/powerpoint/2010/main" val="4077838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DCB9A-8F9C-492D-92E4-327C2F641DC1}"/>
              </a:ext>
            </a:extLst>
          </p:cNvPr>
          <p:cNvSpPr>
            <a:spLocks noGrp="1"/>
          </p:cNvSpPr>
          <p:nvPr>
            <p:ph type="title"/>
          </p:nvPr>
        </p:nvSpPr>
        <p:spPr>
          <a:xfrm>
            <a:off x="457200" y="265674"/>
            <a:ext cx="8229600" cy="782637"/>
          </a:xfrm>
        </p:spPr>
        <p:txBody>
          <a:bodyPr/>
          <a:lstStyle/>
          <a:p>
            <a:r>
              <a:rPr lang="en-US" dirty="0"/>
              <a:t>Withdrawals at ATC</a:t>
            </a:r>
          </a:p>
        </p:txBody>
      </p:sp>
      <p:sp>
        <p:nvSpPr>
          <p:cNvPr id="3" name="Content Placeholder 2">
            <a:extLst>
              <a:ext uri="{FF2B5EF4-FFF2-40B4-BE49-F238E27FC236}">
                <a16:creationId xmlns:a16="http://schemas.microsoft.com/office/drawing/2014/main" id="{F531B1EB-CC4D-4D4E-82B1-A5CAD05C117E}"/>
              </a:ext>
            </a:extLst>
          </p:cNvPr>
          <p:cNvSpPr>
            <a:spLocks noGrp="1"/>
          </p:cNvSpPr>
          <p:nvPr>
            <p:ph idx="1"/>
          </p:nvPr>
        </p:nvSpPr>
        <p:spPr>
          <a:xfrm>
            <a:off x="286870" y="1147162"/>
            <a:ext cx="4616825" cy="4357687"/>
          </a:xfrm>
        </p:spPr>
        <p:txBody>
          <a:bodyPr>
            <a:noAutofit/>
          </a:bodyPr>
          <a:lstStyle/>
          <a:p>
            <a:r>
              <a:rPr lang="en-US" sz="1500" dirty="0"/>
              <a:t>Students will be assigned a grade of "W" for those course(s) if the requested information is received by the withdrawal deadline date of the semester.</a:t>
            </a:r>
          </a:p>
          <a:p>
            <a:r>
              <a:rPr lang="en-US" sz="1500" dirty="0"/>
              <a:t>All withdrawals must be approved by the high school counselor to ensure the student stays on track to graduate from high school.</a:t>
            </a:r>
          </a:p>
          <a:p>
            <a:r>
              <a:rPr lang="en-US" sz="1500" dirty="0"/>
              <a:t>While a grade of "W" does not count in the student's cumulative grade point average at ATC, it does count in attempted hours for financial aid purposes and could affect a student's eligibility for aid at ATC.</a:t>
            </a:r>
          </a:p>
          <a:p>
            <a:r>
              <a:rPr lang="en-US" sz="1500" dirty="0"/>
              <a:t>Students who stop attending classes without formally withdrawing from their classes risk earning a final grade of “F” for their classes which will appear on their academic transcripts.</a:t>
            </a:r>
          </a:p>
          <a:p>
            <a:pPr lvl="1"/>
            <a:endParaRPr lang="en-US" sz="1500" dirty="0"/>
          </a:p>
        </p:txBody>
      </p:sp>
      <p:sp>
        <p:nvSpPr>
          <p:cNvPr id="4" name="Rectangle 3">
            <a:extLst>
              <a:ext uri="{FF2B5EF4-FFF2-40B4-BE49-F238E27FC236}">
                <a16:creationId xmlns:a16="http://schemas.microsoft.com/office/drawing/2014/main" id="{1C9B8901-D9EA-44CA-AC87-F804A7CC4DCA}"/>
              </a:ext>
            </a:extLst>
          </p:cNvPr>
          <p:cNvSpPr/>
          <p:nvPr/>
        </p:nvSpPr>
        <p:spPr>
          <a:xfrm>
            <a:off x="5127811" y="1192545"/>
            <a:ext cx="3558989" cy="3785652"/>
          </a:xfrm>
          <a:prstGeom prst="rect">
            <a:avLst/>
          </a:prstGeom>
        </p:spPr>
        <p:txBody>
          <a:bodyPr wrap="square">
            <a:spAutoFit/>
          </a:bodyPr>
          <a:lstStyle/>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DE students are allowed 2 withdrawals. After withdrawing from a second course, students are no longer eligible to receive DE funding. </a:t>
            </a: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Withdrawals must be submitted, via the Withdrawal Form, to the ATC DE coordinator before the withdrawal deadline each semester. </a:t>
            </a: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Students may access the Withdrawal Form by visiting </a:t>
            </a:r>
            <a:r>
              <a:rPr lang="en-US" sz="1500" dirty="0">
                <a:latin typeface="Arial" panose="020B0604020202020204" pitchFamily="34" charset="0"/>
                <a:cs typeface="Arial" panose="020B0604020202020204" pitchFamily="34" charset="0"/>
                <a:hlinkClick r:id="rId2"/>
              </a:rPr>
              <a:t>www.athenstech.edu</a:t>
            </a:r>
            <a:r>
              <a:rPr lang="en-US" sz="1500" dirty="0">
                <a:latin typeface="Arial" panose="020B0604020202020204" pitchFamily="34" charset="0"/>
                <a:cs typeface="Arial" panose="020B0604020202020204" pitchFamily="34" charset="0"/>
              </a:rPr>
              <a:t>. Under “Current Students”, click on “Registration &amp; Records”, scroll down to the “Forms” section, and click on “Withdrawal Form .”</a:t>
            </a:r>
          </a:p>
        </p:txBody>
      </p:sp>
      <p:sp>
        <p:nvSpPr>
          <p:cNvPr id="6" name="Rectangle 5">
            <a:extLst>
              <a:ext uri="{FF2B5EF4-FFF2-40B4-BE49-F238E27FC236}">
                <a16:creationId xmlns:a16="http://schemas.microsoft.com/office/drawing/2014/main" id="{D8007FD7-85A8-498E-8EB5-85D1979CA86C}"/>
              </a:ext>
            </a:extLst>
          </p:cNvPr>
          <p:cNvSpPr/>
          <p:nvPr/>
        </p:nvSpPr>
        <p:spPr>
          <a:xfrm>
            <a:off x="1035423" y="5179667"/>
            <a:ext cx="7073153" cy="1062342"/>
          </a:xfrm>
          <a:prstGeom prst="rect">
            <a:avLst/>
          </a:prstGeom>
        </p:spPr>
        <p:txBody>
          <a:bodyPr wrap="square">
            <a:spAutoFit/>
          </a:bodyPr>
          <a:lstStyle/>
          <a:p>
            <a:pPr marL="285750" indent="-285750" algn="ctr" fontAlgn="base">
              <a:lnSpc>
                <a:spcPct val="107000"/>
              </a:lnSpc>
              <a:buFont typeface="Wingdings" panose="05000000000000000000" pitchFamily="2" charset="2"/>
              <a:buChar char="v"/>
            </a:pPr>
            <a:r>
              <a:rPr lang="en-US" sz="1500" dirty="0">
                <a:latin typeface="Arial" panose="020B0604020202020204" pitchFamily="34" charset="0"/>
                <a:ea typeface="Times New Roman" panose="02020603050405020304" pitchFamily="18" charset="0"/>
                <a:cs typeface="Arial" panose="020B0604020202020204" pitchFamily="34" charset="0"/>
              </a:rPr>
              <a:t>Withdrawing or failing courses can negatively affect your academic standing with Athens Technical College and also your eligibility to receive Dual Enrollment, ACE Grant, HOPE Grant, and/or HOPE Career Grant funds by not maintaining satisfactory academic progress (SAP). </a:t>
            </a:r>
            <a:endParaRPr lang="en-US" sz="15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90163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57200" y="516787"/>
            <a:ext cx="8229600" cy="743105"/>
          </a:xfrm>
        </p:spPr>
        <p:txBody>
          <a:bodyPr>
            <a:noAutofit/>
          </a:bodyPr>
          <a:lstStyle/>
          <a:p>
            <a:pPr eaLnBrk="1" hangingPunct="1">
              <a:defRPr/>
            </a:pPr>
            <a:r>
              <a:rPr lang="en-US" sz="4100" b="1" dirty="0"/>
              <a:t>Classroom Behavior Expectations</a:t>
            </a:r>
          </a:p>
        </p:txBody>
      </p:sp>
      <p:sp>
        <p:nvSpPr>
          <p:cNvPr id="112644" name="Rectangle 4"/>
          <p:cNvSpPr>
            <a:spLocks noChangeArrowheads="1"/>
          </p:cNvSpPr>
          <p:nvPr/>
        </p:nvSpPr>
        <p:spPr bwMode="auto">
          <a:xfrm>
            <a:off x="533400" y="3581400"/>
            <a:ext cx="8229600" cy="2286000"/>
          </a:xfrm>
          <a:prstGeom prst="rect">
            <a:avLst/>
          </a:prstGeom>
          <a:noFill/>
          <a:ln w="9525">
            <a:noFill/>
            <a:miter lim="800000"/>
            <a:headEnd/>
            <a:tailEnd/>
          </a:ln>
          <a:effectLst/>
        </p:spPr>
        <p:txBody>
          <a:bodyPr anchor="ctr"/>
          <a:lstStyle/>
          <a:p>
            <a:pPr algn="ctr" eaLnBrk="1" hangingPunct="1">
              <a:defRPr/>
            </a:pPr>
            <a:endParaRPr lang="en-US" sz="4400">
              <a:solidFill>
                <a:schemeClr val="tx2"/>
              </a:solidFill>
              <a:effectLst>
                <a:outerShdw blurRad="38100" dist="38100" dir="2700000" algn="tl">
                  <a:srgbClr val="000000"/>
                </a:outerShdw>
              </a:effectLst>
            </a:endParaRPr>
          </a:p>
        </p:txBody>
      </p:sp>
      <p:sp>
        <p:nvSpPr>
          <p:cNvPr id="3" name="Content Placeholder 2">
            <a:extLst>
              <a:ext uri="{FF2B5EF4-FFF2-40B4-BE49-F238E27FC236}">
                <a16:creationId xmlns:a16="http://schemas.microsoft.com/office/drawing/2014/main" id="{99890EAD-204C-4696-B673-99AE33BADC4E}"/>
              </a:ext>
            </a:extLst>
          </p:cNvPr>
          <p:cNvSpPr>
            <a:spLocks noGrp="1"/>
          </p:cNvSpPr>
          <p:nvPr>
            <p:ph idx="1"/>
          </p:nvPr>
        </p:nvSpPr>
        <p:spPr>
          <a:xfrm>
            <a:off x="304802" y="1537621"/>
            <a:ext cx="8458198" cy="4087557"/>
          </a:xfrm>
        </p:spPr>
        <p:txBody>
          <a:bodyPr>
            <a:normAutofit/>
          </a:bodyPr>
          <a:lstStyle/>
          <a:p>
            <a:r>
              <a:rPr lang="en-US" sz="1700" dirty="0"/>
              <a:t>Students enrolled in college classes, whether they are physically taking the class on a college campus site or at a high school/career academy site, should abide by their instructor’s classroom policies and the following guidelines while in the classroom:</a:t>
            </a:r>
          </a:p>
          <a:p>
            <a:pPr lvl="1"/>
            <a:r>
              <a:rPr lang="en-US" sz="1700" dirty="0"/>
              <a:t>Mute cell phones and put them in a backpack or purse. Students should not be using a cell phone during class time.</a:t>
            </a:r>
          </a:p>
          <a:p>
            <a:pPr lvl="1"/>
            <a:r>
              <a:rPr lang="en-US" sz="1700" dirty="0"/>
              <a:t>Do not work on other class assignments or talk with classmates during class time unless the instructor has given permission. </a:t>
            </a:r>
          </a:p>
          <a:p>
            <a:pPr lvl="1"/>
            <a:r>
              <a:rPr lang="en-US" sz="1700" dirty="0"/>
              <a:t>Participate in in-class work, group work, projects, or class discussion.</a:t>
            </a:r>
          </a:p>
          <a:p>
            <a:r>
              <a:rPr lang="en-US" sz="1700" dirty="0"/>
              <a:t>Disruptive behavior that inhibits instruction or learning in the classroom can result in a code of conduct violation. </a:t>
            </a:r>
          </a:p>
        </p:txBody>
      </p:sp>
      <p:pic>
        <p:nvPicPr>
          <p:cNvPr id="8" name="Picture 7">
            <a:extLst>
              <a:ext uri="{FF2B5EF4-FFF2-40B4-BE49-F238E27FC236}">
                <a16:creationId xmlns:a16="http://schemas.microsoft.com/office/drawing/2014/main" id="{E7B4487B-81FD-471E-99A5-C1DCF9A9A17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218765" y="4724400"/>
            <a:ext cx="4706469" cy="1473294"/>
          </a:xfrm>
          <a:prstGeom prst="rect">
            <a:avLst/>
          </a:prstGeom>
          <a:noFill/>
          <a:ln>
            <a:noFill/>
          </a:ln>
        </p:spPr>
      </p:pic>
    </p:spTree>
    <p:extLst>
      <p:ext uri="{BB962C8B-B14F-4D97-AF65-F5344CB8AC3E}">
        <p14:creationId xmlns:p14="http://schemas.microsoft.com/office/powerpoint/2010/main" val="1746875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A718E-5E19-49F4-8A3D-D9EC7344BFCD}"/>
              </a:ext>
            </a:extLst>
          </p:cNvPr>
          <p:cNvSpPr>
            <a:spLocks noGrp="1"/>
          </p:cNvSpPr>
          <p:nvPr>
            <p:ph type="title"/>
          </p:nvPr>
        </p:nvSpPr>
        <p:spPr>
          <a:xfrm>
            <a:off x="456080" y="211885"/>
            <a:ext cx="8229600" cy="796925"/>
          </a:xfrm>
        </p:spPr>
        <p:txBody>
          <a:bodyPr/>
          <a:lstStyle/>
          <a:p>
            <a:r>
              <a:rPr lang="en-US" dirty="0"/>
              <a:t>Student Conduct</a:t>
            </a:r>
          </a:p>
        </p:txBody>
      </p:sp>
      <p:sp>
        <p:nvSpPr>
          <p:cNvPr id="3" name="Content Placeholder 2">
            <a:extLst>
              <a:ext uri="{FF2B5EF4-FFF2-40B4-BE49-F238E27FC236}">
                <a16:creationId xmlns:a16="http://schemas.microsoft.com/office/drawing/2014/main" id="{1AD0E875-17A2-4992-BAAE-C10D6357C736}"/>
              </a:ext>
            </a:extLst>
          </p:cNvPr>
          <p:cNvSpPr>
            <a:spLocks noGrp="1"/>
          </p:cNvSpPr>
          <p:nvPr>
            <p:ph idx="1"/>
          </p:nvPr>
        </p:nvSpPr>
        <p:spPr>
          <a:xfrm>
            <a:off x="456080" y="1007914"/>
            <a:ext cx="4035238" cy="4352364"/>
          </a:xfrm>
        </p:spPr>
        <p:txBody>
          <a:bodyPr>
            <a:noAutofit/>
          </a:bodyPr>
          <a:lstStyle/>
          <a:p>
            <a:r>
              <a:rPr lang="en-US" sz="1650" dirty="0"/>
              <a:t>In order to provide an environment conducive to learning, ATC has established regulations and obligations to govern conduct.</a:t>
            </a:r>
          </a:p>
          <a:p>
            <a:r>
              <a:rPr lang="en-US" sz="1650" dirty="0"/>
              <a:t>Students are expected to exercise mature and responsible self-discipline, to behave with courtesy and integrity, and to maintain appropriate conduct standards.</a:t>
            </a:r>
          </a:p>
          <a:p>
            <a:r>
              <a:rPr lang="en-US" sz="1650" dirty="0"/>
              <a:t>Students who violates any part of the student conduct code shall be subject to disciplinary procedures including dismissal from a class session by the instructor or suspension or expulsion from ATC by the authorized administrator.    </a:t>
            </a:r>
          </a:p>
        </p:txBody>
      </p:sp>
      <p:sp>
        <p:nvSpPr>
          <p:cNvPr id="4" name="Rectangle 3">
            <a:extLst>
              <a:ext uri="{FF2B5EF4-FFF2-40B4-BE49-F238E27FC236}">
                <a16:creationId xmlns:a16="http://schemas.microsoft.com/office/drawing/2014/main" id="{25B36C7C-ADB7-41CF-AF2A-22C13B1C60A2}"/>
              </a:ext>
            </a:extLst>
          </p:cNvPr>
          <p:cNvSpPr/>
          <p:nvPr/>
        </p:nvSpPr>
        <p:spPr>
          <a:xfrm>
            <a:off x="4158503" y="1007914"/>
            <a:ext cx="4689662" cy="3139321"/>
          </a:xfrm>
          <a:prstGeom prst="rect">
            <a:avLst/>
          </a:prstGeom>
        </p:spPr>
        <p:txBody>
          <a:bodyPr wrap="square">
            <a:spAutoFit/>
          </a:bodyPr>
          <a:lstStyle/>
          <a:p>
            <a:pPr marL="742950" lvl="1" indent="-285750">
              <a:buFont typeface="Arial" panose="020B0604020202020204" pitchFamily="34" charset="0"/>
              <a:buChar char="•"/>
            </a:pPr>
            <a:r>
              <a:rPr lang="en-US" sz="1650" dirty="0">
                <a:latin typeface="Arial" panose="020B0604020202020204" pitchFamily="34" charset="0"/>
                <a:cs typeface="Arial" panose="020B0604020202020204" pitchFamily="34" charset="0"/>
              </a:rPr>
              <a:t>Behaviors that may result in this type of action include, but are not limited to:</a:t>
            </a:r>
          </a:p>
          <a:p>
            <a:pPr marL="1200150" lvl="2" indent="-285750">
              <a:buFont typeface="Arial" panose="020B0604020202020204" pitchFamily="34" charset="0"/>
              <a:buChar char="•"/>
            </a:pPr>
            <a:r>
              <a:rPr lang="en-US" sz="1650" dirty="0">
                <a:latin typeface="Arial" panose="020B0604020202020204" pitchFamily="34" charset="0"/>
                <a:cs typeface="Arial" panose="020B0604020202020204" pitchFamily="34" charset="0"/>
              </a:rPr>
              <a:t>Academic dishonesty, including but not limited to cheating, plagiarism, and collusion.</a:t>
            </a:r>
          </a:p>
          <a:p>
            <a:pPr marL="1200150" lvl="2" indent="-285750">
              <a:buFont typeface="Arial" panose="020B0604020202020204" pitchFamily="34" charset="0"/>
              <a:buChar char="•"/>
            </a:pPr>
            <a:r>
              <a:rPr lang="en-US" sz="1650" dirty="0">
                <a:latin typeface="Arial" panose="020B0604020202020204" pitchFamily="34" charset="0"/>
                <a:cs typeface="Arial" panose="020B0604020202020204" pitchFamily="34" charset="0"/>
              </a:rPr>
              <a:t>Forgery, alteration, or misuse of college documents or records. </a:t>
            </a:r>
          </a:p>
          <a:p>
            <a:pPr marL="1200150" lvl="2" indent="-285750">
              <a:buFont typeface="Arial" panose="020B0604020202020204" pitchFamily="34" charset="0"/>
              <a:buChar char="•"/>
            </a:pPr>
            <a:r>
              <a:rPr lang="en-US" sz="1650" dirty="0">
                <a:latin typeface="Arial" panose="020B0604020202020204" pitchFamily="34" charset="0"/>
                <a:cs typeface="Arial" panose="020B0604020202020204" pitchFamily="34" charset="0"/>
              </a:rPr>
              <a:t>Falsifying information with the intent to deceive. </a:t>
            </a:r>
          </a:p>
          <a:p>
            <a:pPr marL="1200150" lvl="2" indent="-285750">
              <a:buFont typeface="Arial" panose="020B0604020202020204" pitchFamily="34" charset="0"/>
              <a:buChar char="•"/>
            </a:pPr>
            <a:r>
              <a:rPr lang="en-US" sz="1650" dirty="0">
                <a:latin typeface="Arial" panose="020B0604020202020204" pitchFamily="34" charset="0"/>
                <a:cs typeface="Arial" panose="020B0604020202020204" pitchFamily="34" charset="0"/>
              </a:rPr>
              <a:t>Theft or property damage.</a:t>
            </a:r>
          </a:p>
          <a:p>
            <a:pPr marL="1200150" lvl="2" indent="-285750">
              <a:buFont typeface="Arial" panose="020B0604020202020204" pitchFamily="34" charset="0"/>
              <a:buChar char="•"/>
            </a:pPr>
            <a:r>
              <a:rPr lang="en-US" sz="1650" dirty="0">
                <a:latin typeface="Arial" panose="020B0604020202020204" pitchFamily="34" charset="0"/>
                <a:cs typeface="Arial" panose="020B0604020202020204" pitchFamily="34" charset="0"/>
              </a:rPr>
              <a:t>Disrupting the educational process.</a:t>
            </a:r>
          </a:p>
          <a:p>
            <a:pPr marL="1200150" lvl="2" indent="-285750">
              <a:buFont typeface="Arial" panose="020B0604020202020204" pitchFamily="34" charset="0"/>
              <a:buChar char="•"/>
            </a:pPr>
            <a:r>
              <a:rPr lang="en-US" sz="1650" dirty="0">
                <a:latin typeface="Arial" panose="020B0604020202020204" pitchFamily="34" charset="0"/>
                <a:cs typeface="Arial" panose="020B0604020202020204" pitchFamily="34" charset="0"/>
              </a:rPr>
              <a:t>Violating federal, state, or local law.</a:t>
            </a:r>
          </a:p>
        </p:txBody>
      </p:sp>
      <p:pic>
        <p:nvPicPr>
          <p:cNvPr id="5" name="Picture 4">
            <a:extLst>
              <a:ext uri="{FF2B5EF4-FFF2-40B4-BE49-F238E27FC236}">
                <a16:creationId xmlns:a16="http://schemas.microsoft.com/office/drawing/2014/main" id="{AD685BF2-8785-496F-8715-7F7509D212C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057339" y="4147235"/>
            <a:ext cx="2083734" cy="1741286"/>
          </a:xfrm>
          <a:prstGeom prst="rect">
            <a:avLst/>
          </a:prstGeom>
          <a:noFill/>
          <a:ln>
            <a:noFill/>
          </a:ln>
        </p:spPr>
      </p:pic>
      <p:pic>
        <p:nvPicPr>
          <p:cNvPr id="6" name="Picture 5">
            <a:extLst>
              <a:ext uri="{FF2B5EF4-FFF2-40B4-BE49-F238E27FC236}">
                <a16:creationId xmlns:a16="http://schemas.microsoft.com/office/drawing/2014/main" id="{6C15A52D-502C-429C-A9FF-9BAB4C88B76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442448" y="4876799"/>
            <a:ext cx="2372565" cy="1371601"/>
          </a:xfrm>
          <a:prstGeom prst="rect">
            <a:avLst/>
          </a:prstGeom>
          <a:noFill/>
          <a:ln>
            <a:noFill/>
          </a:ln>
        </p:spPr>
      </p:pic>
    </p:spTree>
    <p:extLst>
      <p:ext uri="{BB962C8B-B14F-4D97-AF65-F5344CB8AC3E}">
        <p14:creationId xmlns:p14="http://schemas.microsoft.com/office/powerpoint/2010/main" val="587225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A718E-5E19-49F4-8A3D-D9EC7344BFCD}"/>
              </a:ext>
            </a:extLst>
          </p:cNvPr>
          <p:cNvSpPr>
            <a:spLocks noGrp="1"/>
          </p:cNvSpPr>
          <p:nvPr>
            <p:ph type="title"/>
          </p:nvPr>
        </p:nvSpPr>
        <p:spPr>
          <a:xfrm>
            <a:off x="456079" y="211885"/>
            <a:ext cx="8229600" cy="796925"/>
          </a:xfrm>
        </p:spPr>
        <p:txBody>
          <a:bodyPr/>
          <a:lstStyle/>
          <a:p>
            <a:r>
              <a:rPr lang="en-US" dirty="0"/>
              <a:t>Academic Integrity</a:t>
            </a:r>
          </a:p>
        </p:txBody>
      </p:sp>
      <p:sp>
        <p:nvSpPr>
          <p:cNvPr id="3" name="Content Placeholder 2">
            <a:extLst>
              <a:ext uri="{FF2B5EF4-FFF2-40B4-BE49-F238E27FC236}">
                <a16:creationId xmlns:a16="http://schemas.microsoft.com/office/drawing/2014/main" id="{1AD0E875-17A2-4992-BAAE-C10D6357C736}"/>
              </a:ext>
            </a:extLst>
          </p:cNvPr>
          <p:cNvSpPr>
            <a:spLocks noGrp="1"/>
          </p:cNvSpPr>
          <p:nvPr>
            <p:ph idx="1"/>
          </p:nvPr>
        </p:nvSpPr>
        <p:spPr>
          <a:xfrm>
            <a:off x="142316" y="1008810"/>
            <a:ext cx="5021356" cy="5212696"/>
          </a:xfrm>
        </p:spPr>
        <p:txBody>
          <a:bodyPr>
            <a:noAutofit/>
          </a:bodyPr>
          <a:lstStyle/>
          <a:p>
            <a:r>
              <a:rPr lang="en-US" sz="1300" dirty="0"/>
              <a:t>ATC requires an academic culture of honesty and personal integrity among its faculty, staff, and student body.</a:t>
            </a:r>
          </a:p>
          <a:p>
            <a:r>
              <a:rPr lang="en-US" sz="1300" dirty="0"/>
              <a:t>Academic honesty means performing all academic work without plagiarizing, cheating, lying, tampering, stealing, receiving assistance from any other person or using any source of information that is not common knowledge (unless authorized by the instructor).</a:t>
            </a:r>
          </a:p>
          <a:p>
            <a:pPr fontAlgn="base"/>
            <a:r>
              <a:rPr lang="en-US" sz="1300" dirty="0"/>
              <a:t>Prohibited behaviors include, but are not limited to the following:</a:t>
            </a:r>
          </a:p>
          <a:p>
            <a:pPr lvl="1" fontAlgn="base"/>
            <a:r>
              <a:rPr lang="en-US" sz="1300" dirty="0"/>
              <a:t>Plagiarizing any assignment. </a:t>
            </a:r>
          </a:p>
          <a:p>
            <a:pPr lvl="1" fontAlgn="base"/>
            <a:r>
              <a:rPr lang="en-US" sz="1300" dirty="0"/>
              <a:t>Copying/submitting another person’s work.</a:t>
            </a:r>
          </a:p>
          <a:p>
            <a:pPr lvl="1" fontAlgn="base"/>
            <a:r>
              <a:rPr lang="en-US" sz="1300" dirty="0"/>
              <a:t>Unauthorized taking of someone else’s work.</a:t>
            </a:r>
          </a:p>
          <a:p>
            <a:pPr lvl="1" fontAlgn="base"/>
            <a:r>
              <a:rPr lang="en-US" sz="1300" dirty="0"/>
              <a:t>Using unauthorized notes or equipment (including programmable calculators or smart phones) during an examination.</a:t>
            </a:r>
          </a:p>
          <a:p>
            <a:pPr lvl="1" fontAlgn="base"/>
            <a:r>
              <a:rPr lang="en-US" sz="1300" dirty="0"/>
              <a:t>Stealing an examination or using a stolen examination.</a:t>
            </a:r>
          </a:p>
          <a:p>
            <a:pPr lvl="1" fontAlgn="base"/>
            <a:r>
              <a:rPr lang="en-US" sz="1300" dirty="0"/>
              <a:t>Allowing another student to have access to your work, thereby enabling that student to represent the work as his or her own.</a:t>
            </a:r>
          </a:p>
          <a:p>
            <a:pPr lvl="1" fontAlgn="base"/>
            <a:r>
              <a:rPr lang="en-US" sz="1300" dirty="0"/>
              <a:t>Having someone else take an assessment in your place.</a:t>
            </a:r>
          </a:p>
          <a:p>
            <a:pPr lvl="1" fontAlgn="base"/>
            <a:r>
              <a:rPr lang="en-US" sz="1300" dirty="0"/>
              <a:t>Fabricating information such as data for a lab report.</a:t>
            </a:r>
          </a:p>
          <a:p>
            <a:pPr lvl="1" fontAlgn="base"/>
            <a:r>
              <a:rPr lang="en-US" sz="1300" dirty="0"/>
              <a:t>Using another person’s personal electronic file or copying another student’s computer program. </a:t>
            </a:r>
          </a:p>
          <a:p>
            <a:endParaRPr lang="en-US" sz="1300" dirty="0"/>
          </a:p>
        </p:txBody>
      </p:sp>
      <p:sp>
        <p:nvSpPr>
          <p:cNvPr id="4" name="Rectangle 3">
            <a:extLst>
              <a:ext uri="{FF2B5EF4-FFF2-40B4-BE49-F238E27FC236}">
                <a16:creationId xmlns:a16="http://schemas.microsoft.com/office/drawing/2014/main" id="{41100F96-301B-47E4-8028-7DD55B9272C1}"/>
              </a:ext>
            </a:extLst>
          </p:cNvPr>
          <p:cNvSpPr/>
          <p:nvPr/>
        </p:nvSpPr>
        <p:spPr>
          <a:xfrm>
            <a:off x="5512173" y="1008810"/>
            <a:ext cx="2839290" cy="2893100"/>
          </a:xfrm>
          <a:prstGeom prst="rect">
            <a:avLst/>
          </a:prstGeom>
        </p:spPr>
        <p:txBody>
          <a:bodyPr wrap="square">
            <a:spAutoFit/>
          </a:bodyPr>
          <a:lstStyle/>
          <a:p>
            <a:pPr marL="285750" indent="-285750" fontAlgn="base">
              <a:buFont typeface="Arial" panose="020B0604020202020204" pitchFamily="34" charset="0"/>
              <a:buChar char="•"/>
            </a:pPr>
            <a:r>
              <a:rPr lang="en-US" sz="1300" dirty="0">
                <a:latin typeface="Arial" panose="020B0604020202020204" pitchFamily="34" charset="0"/>
                <a:cs typeface="Arial" panose="020B0604020202020204" pitchFamily="34" charset="0"/>
              </a:rPr>
              <a:t>Depending on the severity of the situation, any student found to be in violation of any of the listed prohibitions will be subject to a range of disciplinary actions, which may include the following:  </a:t>
            </a:r>
          </a:p>
          <a:p>
            <a:pPr marL="742950" lvl="1" indent="-285750" fontAlgn="base">
              <a:buFont typeface="Arial" panose="020B0604020202020204" pitchFamily="34" charset="0"/>
              <a:buChar char="•"/>
            </a:pPr>
            <a:r>
              <a:rPr lang="en-US" sz="1300" dirty="0">
                <a:latin typeface="Arial" panose="020B0604020202020204" pitchFamily="34" charset="0"/>
                <a:cs typeface="Arial" panose="020B0604020202020204" pitchFamily="34" charset="0"/>
              </a:rPr>
              <a:t>A zero for the assignment. </a:t>
            </a:r>
          </a:p>
          <a:p>
            <a:pPr marL="742950" lvl="1" indent="-285750" fontAlgn="base">
              <a:buFont typeface="Arial" panose="020B0604020202020204" pitchFamily="34" charset="0"/>
              <a:buChar char="•"/>
            </a:pPr>
            <a:r>
              <a:rPr lang="en-US" sz="1300" dirty="0">
                <a:latin typeface="Arial" panose="020B0604020202020204" pitchFamily="34" charset="0"/>
                <a:cs typeface="Arial" panose="020B0604020202020204" pitchFamily="34" charset="0"/>
              </a:rPr>
              <a:t>An F for the course. </a:t>
            </a:r>
          </a:p>
          <a:p>
            <a:pPr marL="742950" lvl="1" indent="-285750" fontAlgn="base">
              <a:buFont typeface="Arial" panose="020B0604020202020204" pitchFamily="34" charset="0"/>
              <a:buChar char="•"/>
            </a:pPr>
            <a:r>
              <a:rPr lang="en-US" sz="1300" dirty="0">
                <a:latin typeface="Arial" panose="020B0604020202020204" pitchFamily="34" charset="0"/>
                <a:cs typeface="Arial" panose="020B0604020202020204" pitchFamily="34" charset="0"/>
              </a:rPr>
              <a:t>Dismissal from the program.</a:t>
            </a:r>
          </a:p>
          <a:p>
            <a:pPr marL="742950" lvl="1" indent="-285750" fontAlgn="base">
              <a:buFont typeface="Arial" panose="020B0604020202020204" pitchFamily="34" charset="0"/>
              <a:buChar char="•"/>
            </a:pPr>
            <a:r>
              <a:rPr lang="en-US" sz="1300" dirty="0">
                <a:latin typeface="Arial" panose="020B0604020202020204" pitchFamily="34" charset="0"/>
                <a:cs typeface="Arial" panose="020B0604020202020204" pitchFamily="34" charset="0"/>
              </a:rPr>
              <a:t>Dismissal from the College. </a:t>
            </a:r>
          </a:p>
        </p:txBody>
      </p:sp>
      <p:pic>
        <p:nvPicPr>
          <p:cNvPr id="5" name="Picture 4">
            <a:extLst>
              <a:ext uri="{FF2B5EF4-FFF2-40B4-BE49-F238E27FC236}">
                <a16:creationId xmlns:a16="http://schemas.microsoft.com/office/drawing/2014/main" id="{95F5DC22-2A0F-4674-BF5B-5483768C47E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257519" y="3901910"/>
            <a:ext cx="3093944" cy="2034407"/>
          </a:xfrm>
          <a:prstGeom prst="rect">
            <a:avLst/>
          </a:prstGeom>
          <a:noFill/>
          <a:ln>
            <a:noFill/>
          </a:ln>
        </p:spPr>
      </p:pic>
    </p:spTree>
    <p:extLst>
      <p:ext uri="{BB962C8B-B14F-4D97-AF65-F5344CB8AC3E}">
        <p14:creationId xmlns:p14="http://schemas.microsoft.com/office/powerpoint/2010/main" val="22883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77365-87C0-4FC3-BD1F-8747AAC4D677}"/>
              </a:ext>
            </a:extLst>
          </p:cNvPr>
          <p:cNvSpPr>
            <a:spLocks noGrp="1"/>
          </p:cNvSpPr>
          <p:nvPr>
            <p:ph type="title"/>
          </p:nvPr>
        </p:nvSpPr>
        <p:spPr>
          <a:xfrm>
            <a:off x="457200" y="245962"/>
            <a:ext cx="8229600" cy="817338"/>
          </a:xfrm>
        </p:spPr>
        <p:txBody>
          <a:bodyPr>
            <a:normAutofit/>
          </a:bodyPr>
          <a:lstStyle/>
          <a:p>
            <a:r>
              <a:rPr lang="en-US" sz="4000" dirty="0">
                <a:latin typeface="Arial"/>
                <a:cs typeface="Arial"/>
              </a:rPr>
              <a:t>Student Support Services</a:t>
            </a:r>
            <a:endParaRPr lang="en-US" sz="4000" dirty="0"/>
          </a:p>
        </p:txBody>
      </p:sp>
      <p:sp>
        <p:nvSpPr>
          <p:cNvPr id="3" name="Content Placeholder 2">
            <a:extLst>
              <a:ext uri="{FF2B5EF4-FFF2-40B4-BE49-F238E27FC236}">
                <a16:creationId xmlns:a16="http://schemas.microsoft.com/office/drawing/2014/main" id="{4D883759-9592-450C-B880-197D064AD2FA}"/>
              </a:ext>
            </a:extLst>
          </p:cNvPr>
          <p:cNvSpPr>
            <a:spLocks noGrp="1"/>
          </p:cNvSpPr>
          <p:nvPr>
            <p:ph idx="1"/>
          </p:nvPr>
        </p:nvSpPr>
        <p:spPr>
          <a:xfrm>
            <a:off x="338069" y="1154337"/>
            <a:ext cx="5049719" cy="4617813"/>
          </a:xfrm>
        </p:spPr>
        <p:txBody>
          <a:bodyPr vert="horz" lIns="91440" tIns="45720" rIns="91440" bIns="45720" rtlCol="0" anchor="t">
            <a:noAutofit/>
          </a:bodyPr>
          <a:lstStyle/>
          <a:p>
            <a:pPr marL="395478" indent="-285750">
              <a:spcAft>
                <a:spcPts val="600"/>
              </a:spcAft>
              <a:defRPr/>
            </a:pPr>
            <a:r>
              <a:rPr lang="en-US" sz="1550" dirty="0"/>
              <a:t>If you need accommodations, you must contact ATC’s Student Success Center (see the contact information below):</a:t>
            </a:r>
          </a:p>
          <a:p>
            <a:pPr marL="109728" indent="0" algn="ctr">
              <a:buNone/>
              <a:defRPr/>
            </a:pPr>
            <a:r>
              <a:rPr lang="en-US" sz="1550" dirty="0"/>
              <a:t>Athens Campus, K-614E</a:t>
            </a:r>
          </a:p>
          <a:p>
            <a:pPr marL="109728" indent="0" algn="ctr">
              <a:buNone/>
              <a:defRPr/>
            </a:pPr>
            <a:r>
              <a:rPr lang="en-US" sz="1550" dirty="0"/>
              <a:t>706-355-5010</a:t>
            </a:r>
          </a:p>
          <a:p>
            <a:pPr marL="109728" indent="0" algn="ctr">
              <a:buNone/>
              <a:defRPr/>
            </a:pPr>
            <a:r>
              <a:rPr lang="en-US" sz="1550" dirty="0">
                <a:hlinkClick r:id="rId2"/>
              </a:rPr>
              <a:t>disabilityservices@athenstech.edu</a:t>
            </a:r>
            <a:endParaRPr lang="en-US" sz="1550" dirty="0"/>
          </a:p>
          <a:p>
            <a:pPr marL="452628">
              <a:spcAft>
                <a:spcPts val="600"/>
              </a:spcAft>
              <a:defRPr/>
            </a:pPr>
            <a:r>
              <a:rPr lang="en-US" sz="1550" dirty="0"/>
              <a:t>Students will need to provide documentation from a qualified healthcare professional to secure accommodations. Documentation must be current and compliant with the Technical College System of Georgia (TCSG) requirements. </a:t>
            </a:r>
          </a:p>
          <a:p>
            <a:pPr marL="452628">
              <a:spcAft>
                <a:spcPts val="600"/>
              </a:spcAft>
              <a:defRPr/>
            </a:pPr>
            <a:r>
              <a:rPr lang="en-US" sz="1550" b="1" dirty="0"/>
              <a:t>Note:</a:t>
            </a:r>
            <a:r>
              <a:rPr lang="en-US" sz="1550" dirty="0"/>
              <a:t> Some of the accommodations which are approved at the secondary school level may be deemed unreasonable by the Accessibility Services program at the post-secondary level. </a:t>
            </a:r>
          </a:p>
          <a:p>
            <a:pPr marL="452628">
              <a:spcAft>
                <a:spcPts val="600"/>
              </a:spcAft>
              <a:defRPr/>
            </a:pPr>
            <a:r>
              <a:rPr lang="en-US" sz="1550" dirty="0"/>
              <a:t>Other resources are available through the Student Success Center such as career services, counseling, free tutoring, and more!</a:t>
            </a:r>
          </a:p>
          <a:p>
            <a:pPr marL="109728" indent="0">
              <a:spcAft>
                <a:spcPts val="600"/>
              </a:spcAft>
              <a:buNone/>
              <a:defRPr/>
            </a:pPr>
            <a:endParaRPr lang="en-US" sz="1550" dirty="0"/>
          </a:p>
        </p:txBody>
      </p:sp>
      <p:pic>
        <p:nvPicPr>
          <p:cNvPr id="4" name="Picture 4" descr="A Guide to Starting a Tutoring Business ...">
            <a:extLst>
              <a:ext uri="{FF2B5EF4-FFF2-40B4-BE49-F238E27FC236}">
                <a16:creationId xmlns:a16="http://schemas.microsoft.com/office/drawing/2014/main" id="{DC81C48F-CE88-4D49-B16C-8406E32C55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5297" y="1262175"/>
            <a:ext cx="2816397" cy="187418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2" descr="School Counselor ...">
            <a:extLst>
              <a:ext uri="{FF2B5EF4-FFF2-40B4-BE49-F238E27FC236}">
                <a16:creationId xmlns:a16="http://schemas.microsoft.com/office/drawing/2014/main" id="{18FDC3C5-647C-4E4F-B291-FA0E96C74B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8627" y="3264961"/>
            <a:ext cx="2529739" cy="252973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389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CE80A-2F59-4921-AE04-2757C0B646E0}"/>
              </a:ext>
            </a:extLst>
          </p:cNvPr>
          <p:cNvSpPr>
            <a:spLocks noGrp="1"/>
          </p:cNvSpPr>
          <p:nvPr>
            <p:ph type="title"/>
          </p:nvPr>
        </p:nvSpPr>
        <p:spPr>
          <a:xfrm>
            <a:off x="448235" y="283602"/>
            <a:ext cx="8229600" cy="1143000"/>
          </a:xfrm>
        </p:spPr>
        <p:txBody>
          <a:bodyPr>
            <a:noAutofit/>
          </a:bodyPr>
          <a:lstStyle/>
          <a:p>
            <a:r>
              <a:rPr lang="en-US" sz="3500" dirty="0"/>
              <a:t>Welcome to Athens Technical College Dual Enrollment!</a:t>
            </a:r>
          </a:p>
        </p:txBody>
      </p:sp>
      <p:sp>
        <p:nvSpPr>
          <p:cNvPr id="3" name="Content Placeholder 2">
            <a:extLst>
              <a:ext uri="{FF2B5EF4-FFF2-40B4-BE49-F238E27FC236}">
                <a16:creationId xmlns:a16="http://schemas.microsoft.com/office/drawing/2014/main" id="{84CCE921-6839-48BC-8B48-DF16BFB253B5}"/>
              </a:ext>
            </a:extLst>
          </p:cNvPr>
          <p:cNvSpPr>
            <a:spLocks noGrp="1"/>
          </p:cNvSpPr>
          <p:nvPr>
            <p:ph idx="1"/>
          </p:nvPr>
        </p:nvSpPr>
        <p:spPr>
          <a:xfrm>
            <a:off x="197224" y="2588950"/>
            <a:ext cx="5253318" cy="3632556"/>
          </a:xfrm>
        </p:spPr>
        <p:txBody>
          <a:bodyPr>
            <a:normAutofit/>
          </a:bodyPr>
          <a:lstStyle/>
          <a:p>
            <a:r>
              <a:rPr lang="en-US" sz="2000" dirty="0"/>
              <a:t>Your acceptance letter was sent to you in the mail and included the DE checklist so you can complete all items.	</a:t>
            </a:r>
          </a:p>
          <a:p>
            <a:pPr lvl="1"/>
            <a:r>
              <a:rPr lang="en-US" sz="2000" dirty="0"/>
              <a:t>The checklist guides you through preparing for classes (ex: college technology, textbooks and supplies, funding, and registration for classes).</a:t>
            </a:r>
          </a:p>
          <a:p>
            <a:pPr lvl="1"/>
            <a:r>
              <a:rPr lang="en-US" sz="2000" dirty="0"/>
              <a:t>Use the checklist each semester for registration and questions as well as contacting your ATC DE coordinator.</a:t>
            </a:r>
          </a:p>
        </p:txBody>
      </p:sp>
      <p:sp>
        <p:nvSpPr>
          <p:cNvPr id="4" name="Rectangle 3">
            <a:extLst>
              <a:ext uri="{FF2B5EF4-FFF2-40B4-BE49-F238E27FC236}">
                <a16:creationId xmlns:a16="http://schemas.microsoft.com/office/drawing/2014/main" id="{6480FC97-11FA-48B9-88A3-E30D9F82851A}"/>
              </a:ext>
            </a:extLst>
          </p:cNvPr>
          <p:cNvSpPr/>
          <p:nvPr/>
        </p:nvSpPr>
        <p:spPr>
          <a:xfrm>
            <a:off x="609599" y="1573287"/>
            <a:ext cx="8068236" cy="954107"/>
          </a:xfrm>
          <a:prstGeom prst="rect">
            <a:avLst/>
          </a:prstGeom>
        </p:spPr>
        <p:txBody>
          <a:bodyPr wrap="square">
            <a:spAutoFit/>
          </a:bodyPr>
          <a:lstStyle/>
          <a:p>
            <a:pPr algn="ctr"/>
            <a:r>
              <a:rPr lang="en-US" sz="2800" b="1" u="sng" dirty="0">
                <a:solidFill>
                  <a:srgbClr val="003057"/>
                </a:solidFill>
              </a:rPr>
              <a:t>Dual Enrollment (DE) Checklist - Next Steps for New Dual Students</a:t>
            </a:r>
            <a:r>
              <a:rPr lang="en-US" sz="2800" dirty="0">
                <a:solidFill>
                  <a:srgbClr val="003057"/>
                </a:solidFill>
              </a:rPr>
              <a:t> </a:t>
            </a:r>
          </a:p>
        </p:txBody>
      </p:sp>
      <p:pic>
        <p:nvPicPr>
          <p:cNvPr id="2054" name="Picture 6" descr="9+ Hundred College Acceptance Letter Royalty-Free Images, Stock Photos &amp;  Pictures | Shutterstock">
            <a:extLst>
              <a:ext uri="{FF2B5EF4-FFF2-40B4-BE49-F238E27FC236}">
                <a16:creationId xmlns:a16="http://schemas.microsoft.com/office/drawing/2014/main" id="{B6A6B664-4380-4DEF-8C58-AF74AB0B0B1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647"/>
          <a:stretch/>
        </p:blipFill>
        <p:spPr bwMode="auto">
          <a:xfrm rot="800864">
            <a:off x="5485641" y="3061107"/>
            <a:ext cx="3297751" cy="21836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715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198" y="332299"/>
            <a:ext cx="8229600" cy="635794"/>
          </a:xfrm>
        </p:spPr>
        <p:txBody>
          <a:bodyPr>
            <a:normAutofit fontScale="90000"/>
          </a:bodyPr>
          <a:lstStyle/>
          <a:p>
            <a:pPr algn="ctr"/>
            <a:r>
              <a:rPr lang="en-US" dirty="0"/>
              <a:t>Financial Aid for DE Students</a:t>
            </a:r>
          </a:p>
        </p:txBody>
      </p:sp>
      <p:sp>
        <p:nvSpPr>
          <p:cNvPr id="2" name="Content Placeholder 1"/>
          <p:cNvSpPr>
            <a:spLocks noGrp="1"/>
          </p:cNvSpPr>
          <p:nvPr>
            <p:ph idx="1"/>
          </p:nvPr>
        </p:nvSpPr>
        <p:spPr>
          <a:xfrm>
            <a:off x="170329" y="1058551"/>
            <a:ext cx="3944471" cy="3449593"/>
          </a:xfrm>
        </p:spPr>
        <p:txBody>
          <a:bodyPr>
            <a:noAutofit/>
          </a:bodyPr>
          <a:lstStyle/>
          <a:p>
            <a:r>
              <a:rPr lang="en-US" sz="1450" dirty="0"/>
              <a:t>The Dual Enrollment funding application must be completed every academic year via your </a:t>
            </a:r>
            <a:r>
              <a:rPr lang="en-US" sz="1450" dirty="0" err="1"/>
              <a:t>GAfutures</a:t>
            </a:r>
            <a:r>
              <a:rPr lang="en-US" sz="1450" dirty="0"/>
              <a:t> account (</a:t>
            </a:r>
            <a:r>
              <a:rPr lang="en-US" sz="1450" dirty="0">
                <a:hlinkClick r:id="rId3"/>
              </a:rPr>
              <a:t>www.GAfutures.org</a:t>
            </a:r>
            <a:r>
              <a:rPr lang="en-US" sz="1450" dirty="0"/>
              <a:t>).</a:t>
            </a:r>
          </a:p>
          <a:p>
            <a:r>
              <a:rPr lang="en-US" sz="1450" dirty="0"/>
              <a:t>The application is good for the summer, fall, and spring semesters, and pays for a maximum of 30 semester hours. </a:t>
            </a:r>
          </a:p>
          <a:p>
            <a:pPr lvl="1"/>
            <a:r>
              <a:rPr lang="en-US" sz="1450" dirty="0"/>
              <a:t>As the student, you must complete the DE funding application prior to being registered for your classes.</a:t>
            </a:r>
          </a:p>
          <a:p>
            <a:pPr lvl="1"/>
            <a:r>
              <a:rPr lang="en-US" sz="1450" dirty="0"/>
              <a:t>The application must be completed by you and approved by your parent/guardian.</a:t>
            </a:r>
          </a:p>
          <a:p>
            <a:pPr lvl="2"/>
            <a:r>
              <a:rPr lang="en-US" sz="1450" dirty="0"/>
              <a:t>You will be responsible for payment if this step is not completed each academic year.</a:t>
            </a:r>
          </a:p>
          <a:p>
            <a:pPr marL="0" indent="0">
              <a:buNone/>
            </a:pPr>
            <a:endParaRPr lang="en-US" sz="1450" dirty="0"/>
          </a:p>
        </p:txBody>
      </p:sp>
      <p:sp>
        <p:nvSpPr>
          <p:cNvPr id="3" name="Rectangle 2">
            <a:extLst>
              <a:ext uri="{FF2B5EF4-FFF2-40B4-BE49-F238E27FC236}">
                <a16:creationId xmlns:a16="http://schemas.microsoft.com/office/drawing/2014/main" id="{EE7471E2-4438-47E5-B62C-D0EF90781D4A}"/>
              </a:ext>
            </a:extLst>
          </p:cNvPr>
          <p:cNvSpPr/>
          <p:nvPr/>
        </p:nvSpPr>
        <p:spPr>
          <a:xfrm>
            <a:off x="4356845" y="1058551"/>
            <a:ext cx="3845859" cy="4331955"/>
          </a:xfrm>
          <a:prstGeom prst="rect">
            <a:avLst/>
          </a:prstGeom>
        </p:spPr>
        <p:txBody>
          <a:bodyPr wrap="square">
            <a:spAutoFit/>
          </a:bodyPr>
          <a:lstStyle/>
          <a:p>
            <a:pPr marL="742950" lvl="1" indent="-285750">
              <a:buFont typeface="Arial" panose="020B0604020202020204" pitchFamily="34" charset="0"/>
              <a:buChar char="•"/>
            </a:pPr>
            <a:r>
              <a:rPr lang="en-US" sz="1450" dirty="0">
                <a:latin typeface="Arial" panose="020B0604020202020204" pitchFamily="34" charset="0"/>
                <a:cs typeface="Arial" panose="020B0604020202020204" pitchFamily="34" charset="0"/>
              </a:rPr>
              <a:t>Your high school counselor and ATC will approve your individual classes every semester so that your classes will be covered by DE funding. </a:t>
            </a:r>
          </a:p>
          <a:p>
            <a:pPr marL="742950" lvl="1" indent="-285750">
              <a:buFont typeface="Arial" panose="020B0604020202020204" pitchFamily="34" charset="0"/>
              <a:buChar char="•"/>
            </a:pPr>
            <a:r>
              <a:rPr lang="en-US" sz="1450" dirty="0">
                <a:latin typeface="Arial" panose="020B0604020202020204" pitchFamily="34" charset="0"/>
                <a:cs typeface="Arial" panose="020B0604020202020204" pitchFamily="34" charset="0"/>
              </a:rPr>
              <a:t>DE funding covers your tuition, mandatory fees, and textbooks. DE funding does not cover course supplies or fees. </a:t>
            </a:r>
          </a:p>
          <a:p>
            <a:pPr marL="742950" lvl="1" indent="-285750">
              <a:buFont typeface="Arial" panose="020B0604020202020204" pitchFamily="34" charset="0"/>
              <a:buChar char="•"/>
            </a:pPr>
            <a:r>
              <a:rPr lang="en-US" sz="1450" dirty="0">
                <a:latin typeface="Arial" panose="020B0604020202020204" pitchFamily="34" charset="0"/>
                <a:cs typeface="Arial" panose="020B0604020202020204" pitchFamily="34" charset="0"/>
              </a:rPr>
              <a:t>Male students who are at least 18 years of age must register for the Selective Service System to receive DE funding. If this applies to you, please visit </a:t>
            </a:r>
            <a:r>
              <a:rPr lang="en-US" sz="1450" dirty="0">
                <a:latin typeface="Arial" panose="020B0604020202020204" pitchFamily="34" charset="0"/>
                <a:cs typeface="Arial" panose="020B0604020202020204" pitchFamily="34" charset="0"/>
                <a:hlinkClick r:id="rId4"/>
              </a:rPr>
              <a:t>www.sss.gov</a:t>
            </a:r>
            <a:r>
              <a:rPr lang="en-US" sz="1450" dirty="0">
                <a:latin typeface="Arial" panose="020B0604020202020204" pitchFamily="34" charset="0"/>
                <a:cs typeface="Arial" panose="020B0604020202020204" pitchFamily="34" charset="0"/>
              </a:rPr>
              <a:t> to register, and send your registration number to </a:t>
            </a:r>
            <a:r>
              <a:rPr lang="en-US" sz="1450" dirty="0">
                <a:latin typeface="Arial" panose="020B0604020202020204" pitchFamily="34" charset="0"/>
                <a:cs typeface="Arial" panose="020B0604020202020204" pitchFamily="34" charset="0"/>
                <a:hlinkClick r:id="rId5"/>
              </a:rPr>
              <a:t>dualenrollment@athenstech.edu</a:t>
            </a:r>
            <a:r>
              <a:rPr lang="en-US" sz="1450" dirty="0">
                <a:latin typeface="Arial" panose="020B0604020202020204" pitchFamily="34" charset="0"/>
                <a:cs typeface="Arial" panose="020B0604020202020204" pitchFamily="34" charset="0"/>
              </a:rPr>
              <a:t> so your ATC DE coordinator can receive it.</a:t>
            </a:r>
          </a:p>
        </p:txBody>
      </p:sp>
      <p:sp>
        <p:nvSpPr>
          <p:cNvPr id="5" name="Rectangle 4">
            <a:extLst>
              <a:ext uri="{FF2B5EF4-FFF2-40B4-BE49-F238E27FC236}">
                <a16:creationId xmlns:a16="http://schemas.microsoft.com/office/drawing/2014/main" id="{2D3C1DF9-2724-4D97-93DE-B4A153D5814D}"/>
              </a:ext>
            </a:extLst>
          </p:cNvPr>
          <p:cNvSpPr/>
          <p:nvPr/>
        </p:nvSpPr>
        <p:spPr>
          <a:xfrm>
            <a:off x="753033" y="5257826"/>
            <a:ext cx="7637929" cy="761747"/>
          </a:xfrm>
          <a:prstGeom prst="rect">
            <a:avLst/>
          </a:prstGeom>
        </p:spPr>
        <p:txBody>
          <a:bodyPr wrap="square">
            <a:spAutoFit/>
          </a:bodyPr>
          <a:lstStyle/>
          <a:p>
            <a:pPr algn="ctr">
              <a:buFont typeface="Wingdings" panose="05000000000000000000" pitchFamily="2" charset="2"/>
              <a:buChar char="v"/>
            </a:pPr>
            <a:r>
              <a:rPr lang="en-US" sz="1450" dirty="0">
                <a:latin typeface="Arial" panose="020B0604020202020204" pitchFamily="34" charset="0"/>
                <a:cs typeface="Arial" panose="020B0604020202020204" pitchFamily="34" charset="0"/>
              </a:rPr>
              <a:t>Alternative funding is available and eligible DE students can receive HOPE Grant, HOPE Career Grant, or Accelerated Career Education (ACE) grant funding. Please contact your ATC DE coordinator for more information. </a:t>
            </a:r>
          </a:p>
        </p:txBody>
      </p:sp>
    </p:spTree>
    <p:extLst>
      <p:ext uri="{BB962C8B-B14F-4D97-AF65-F5344CB8AC3E}">
        <p14:creationId xmlns:p14="http://schemas.microsoft.com/office/powerpoint/2010/main" val="3102727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FC3F2-A40F-40BE-83A4-9D1E5DF63FCD}"/>
              </a:ext>
            </a:extLst>
          </p:cNvPr>
          <p:cNvSpPr>
            <a:spLocks noGrp="1"/>
          </p:cNvSpPr>
          <p:nvPr>
            <p:ph type="title"/>
          </p:nvPr>
        </p:nvSpPr>
        <p:spPr/>
        <p:txBody>
          <a:bodyPr>
            <a:normAutofit/>
          </a:bodyPr>
          <a:lstStyle/>
          <a:p>
            <a:r>
              <a:rPr lang="en-US" dirty="0" err="1"/>
              <a:t>GAFutures</a:t>
            </a:r>
            <a:endParaRPr lang="en-US" dirty="0"/>
          </a:p>
        </p:txBody>
      </p:sp>
      <p:sp>
        <p:nvSpPr>
          <p:cNvPr id="3" name="Content Placeholder 2">
            <a:extLst>
              <a:ext uri="{FF2B5EF4-FFF2-40B4-BE49-F238E27FC236}">
                <a16:creationId xmlns:a16="http://schemas.microsoft.com/office/drawing/2014/main" id="{32DC508D-27D3-44DB-B218-D0A2385FA242}"/>
              </a:ext>
            </a:extLst>
          </p:cNvPr>
          <p:cNvSpPr>
            <a:spLocks noGrp="1"/>
          </p:cNvSpPr>
          <p:nvPr>
            <p:ph idx="1"/>
          </p:nvPr>
        </p:nvSpPr>
        <p:spPr/>
        <p:txBody>
          <a:bodyPr>
            <a:normAutofit fontScale="70000" lnSpcReduction="20000"/>
          </a:bodyPr>
          <a:lstStyle/>
          <a:p>
            <a:r>
              <a:rPr lang="en-US" dirty="0"/>
              <a:t>Dual Enrollment covers up to 30 semester hours, total. It is limited to 15 hours a semester. This funding cap is across all collegiate institutions. </a:t>
            </a:r>
          </a:p>
          <a:p>
            <a:r>
              <a:rPr lang="en-US" dirty="0"/>
              <a:t>Funding applications must be completed by the student and the parent every year, beginning in the summer term.</a:t>
            </a:r>
          </a:p>
          <a:p>
            <a:r>
              <a:rPr lang="en-US" dirty="0"/>
              <a:t>Funding covers tuition and mandatory fees.</a:t>
            </a:r>
          </a:p>
          <a:p>
            <a:r>
              <a:rPr lang="en-US" dirty="0"/>
              <a:t>Textbooks are loaned, free of charge by the college through the library, but must be returned at the end of each semester. </a:t>
            </a:r>
          </a:p>
          <a:p>
            <a:r>
              <a:rPr lang="en-US" dirty="0"/>
              <a:t>Funding does not cover supplies or fees specific to a program.</a:t>
            </a:r>
          </a:p>
          <a:p>
            <a:r>
              <a:rPr lang="en-US" dirty="0"/>
              <a:t>Students will still be eligible for full HOPE Scholarship after graduation. </a:t>
            </a:r>
          </a:p>
          <a:p>
            <a:endParaRPr lang="en-US" dirty="0"/>
          </a:p>
        </p:txBody>
      </p:sp>
    </p:spTree>
    <p:extLst>
      <p:ext uri="{BB962C8B-B14F-4D97-AF65-F5344CB8AC3E}">
        <p14:creationId xmlns:p14="http://schemas.microsoft.com/office/powerpoint/2010/main" val="1094102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4A8F1-D9B3-4B95-B158-45EC1169E52C}"/>
              </a:ext>
            </a:extLst>
          </p:cNvPr>
          <p:cNvSpPr>
            <a:spLocks noGrp="1"/>
          </p:cNvSpPr>
          <p:nvPr>
            <p:ph type="title"/>
          </p:nvPr>
        </p:nvSpPr>
        <p:spPr/>
        <p:txBody>
          <a:bodyPr/>
          <a:lstStyle/>
          <a:p>
            <a:r>
              <a:rPr lang="en-US" dirty="0"/>
              <a:t>Applying for Funding</a:t>
            </a:r>
          </a:p>
        </p:txBody>
      </p:sp>
      <p:sp>
        <p:nvSpPr>
          <p:cNvPr id="3" name="Content Placeholder 2">
            <a:extLst>
              <a:ext uri="{FF2B5EF4-FFF2-40B4-BE49-F238E27FC236}">
                <a16:creationId xmlns:a16="http://schemas.microsoft.com/office/drawing/2014/main" id="{2EF2A001-8A0D-4830-8271-C651ED35E481}"/>
              </a:ext>
            </a:extLst>
          </p:cNvPr>
          <p:cNvSpPr>
            <a:spLocks noGrp="1"/>
          </p:cNvSpPr>
          <p:nvPr>
            <p:ph idx="1"/>
          </p:nvPr>
        </p:nvSpPr>
        <p:spPr/>
        <p:txBody>
          <a:bodyPr/>
          <a:lstStyle/>
          <a:p>
            <a:pPr marR="0" lvl="0" fontAlgn="base">
              <a:lnSpc>
                <a:spcPct val="107000"/>
              </a:lnSpc>
              <a:spcBef>
                <a:spcPts val="0"/>
              </a:spcBef>
              <a:spcAft>
                <a:spcPts val="0"/>
              </a:spcAft>
              <a:buAutoNum type="arabicPeriod"/>
              <a:tabLst>
                <a:tab pos="-45720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Visit </a:t>
            </a:r>
            <a:r>
              <a:rPr lang="en-US" sz="18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www.GAfutures.org</a:t>
            </a:r>
            <a:r>
              <a:rPr lang="en-US" sz="18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R="0" lvl="0" fontAlgn="base">
              <a:lnSpc>
                <a:spcPct val="107000"/>
              </a:lnSpc>
              <a:spcBef>
                <a:spcPts val="0"/>
              </a:spcBef>
              <a:spcAft>
                <a:spcPts val="0"/>
              </a:spcAft>
              <a:buAutoNum type="arabicPeriod"/>
              <a:tabLst>
                <a:tab pos="-45720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Select the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Sign In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option at the top of the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GAFutures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homepage or select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Create an Account.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mj-lt"/>
              <a:buAutoNum type="arabicPeriod" startAt="3"/>
              <a:tabLst>
                <a:tab pos="-45720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Enter your Username and Password information; then select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Sign In.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mj-lt"/>
              <a:buAutoNum type="arabicPeriod" startAt="4"/>
              <a:tabLst>
                <a:tab pos="-45720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the top of the page, select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HOPE &amp; State Aid Programs.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mj-lt"/>
              <a:buAutoNum type="arabicPeriod" startAt="5"/>
              <a:tabLst>
                <a:tab pos="-45720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Next, select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State Scholarships and Grants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The Dual Enrollment tab should appear.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mj-lt"/>
              <a:buAutoNum type="arabicPeriod" startAt="6"/>
              <a:tabLst>
                <a:tab pos="-45720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Next, scroll down, and on the left-hand side, click on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Application Procedures and Deadline.</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mj-lt"/>
              <a:buAutoNum type="arabicPeriod" startAt="7"/>
              <a:tabLst>
                <a:tab pos="-457200" algn="l"/>
              </a:tabLs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On the right-hand side, 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elect the blue “Apply Now” button.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7756173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1420A-CAE3-46A5-8490-4637571E8927}"/>
              </a:ext>
            </a:extLst>
          </p:cNvPr>
          <p:cNvSpPr>
            <a:spLocks noGrp="1"/>
          </p:cNvSpPr>
          <p:nvPr>
            <p:ph type="title"/>
          </p:nvPr>
        </p:nvSpPr>
        <p:spPr/>
        <p:txBody>
          <a:bodyPr/>
          <a:lstStyle/>
          <a:p>
            <a:r>
              <a:rPr lang="en-US" dirty="0"/>
              <a:t>ACE Grant</a:t>
            </a:r>
          </a:p>
        </p:txBody>
      </p:sp>
      <p:sp>
        <p:nvSpPr>
          <p:cNvPr id="3" name="Content Placeholder 2">
            <a:extLst>
              <a:ext uri="{FF2B5EF4-FFF2-40B4-BE49-F238E27FC236}">
                <a16:creationId xmlns:a16="http://schemas.microsoft.com/office/drawing/2014/main" id="{AF0C5E58-AAD1-4D65-B137-91546BBDBC77}"/>
              </a:ext>
            </a:extLst>
          </p:cNvPr>
          <p:cNvSpPr>
            <a:spLocks noGrp="1"/>
          </p:cNvSpPr>
          <p:nvPr>
            <p:ph idx="1"/>
          </p:nvPr>
        </p:nvSpPr>
        <p:spPr/>
        <p:txBody>
          <a:bodyPr>
            <a:normAutofit lnSpcReduction="10000"/>
          </a:bodyPr>
          <a:lstStyle/>
          <a:p>
            <a:r>
              <a:rPr lang="en-US" dirty="0"/>
              <a:t>ACE Grant is available to students who are completing the Accelerated Career Program and in good academic standing.</a:t>
            </a:r>
          </a:p>
          <a:p>
            <a:pPr lvl="1"/>
            <a:r>
              <a:rPr lang="en-US" dirty="0"/>
              <a:t>Must be completing </a:t>
            </a:r>
          </a:p>
          <a:p>
            <a:pPr lvl="2"/>
            <a:r>
              <a:rPr lang="en-US" dirty="0"/>
              <a:t>2 published TCCs,</a:t>
            </a:r>
          </a:p>
          <a:p>
            <a:pPr lvl="2"/>
            <a:r>
              <a:rPr lang="en-US" dirty="0"/>
              <a:t>A published Program Leading to Licensure,</a:t>
            </a:r>
          </a:p>
          <a:p>
            <a:pPr lvl="2"/>
            <a:r>
              <a:rPr lang="en-US" dirty="0"/>
              <a:t>Any Technical College Diploma, OR</a:t>
            </a:r>
          </a:p>
          <a:p>
            <a:pPr lvl="2"/>
            <a:r>
              <a:rPr lang="en-US" dirty="0"/>
              <a:t>Any Associate Degree of Applied Science.</a:t>
            </a:r>
          </a:p>
          <a:p>
            <a:pPr lvl="1"/>
            <a:r>
              <a:rPr lang="en-US" dirty="0"/>
              <a:t>Students must attend a public high school to be eligible.</a:t>
            </a:r>
          </a:p>
          <a:p>
            <a:endParaRPr lang="en-US" dirty="0"/>
          </a:p>
        </p:txBody>
      </p:sp>
    </p:spTree>
    <p:extLst>
      <p:ext uri="{BB962C8B-B14F-4D97-AF65-F5344CB8AC3E}">
        <p14:creationId xmlns:p14="http://schemas.microsoft.com/office/powerpoint/2010/main" val="29844535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D7014-4548-43B0-8DFA-EC7A37E058F6}"/>
              </a:ext>
            </a:extLst>
          </p:cNvPr>
          <p:cNvSpPr>
            <a:spLocks noGrp="1"/>
          </p:cNvSpPr>
          <p:nvPr>
            <p:ph type="title"/>
          </p:nvPr>
        </p:nvSpPr>
        <p:spPr/>
        <p:txBody>
          <a:bodyPr/>
          <a:lstStyle/>
          <a:p>
            <a:r>
              <a:rPr lang="en-US" dirty="0"/>
              <a:t>ACE Grant Application</a:t>
            </a:r>
          </a:p>
        </p:txBody>
      </p:sp>
      <p:sp>
        <p:nvSpPr>
          <p:cNvPr id="3" name="Content Placeholder 2">
            <a:extLst>
              <a:ext uri="{FF2B5EF4-FFF2-40B4-BE49-F238E27FC236}">
                <a16:creationId xmlns:a16="http://schemas.microsoft.com/office/drawing/2014/main" id="{787DEBD6-E894-48F0-AB10-53FE99538E55}"/>
              </a:ext>
            </a:extLst>
          </p:cNvPr>
          <p:cNvSpPr>
            <a:spLocks noGrp="1"/>
          </p:cNvSpPr>
          <p:nvPr>
            <p:ph idx="1"/>
          </p:nvPr>
        </p:nvSpPr>
        <p:spPr/>
        <p:txBody>
          <a:bodyPr/>
          <a:lstStyle/>
          <a:p>
            <a:pPr marL="342900" marR="0" lvl="0" indent="-342900" fontAlgn="base">
              <a:lnSpc>
                <a:spcPct val="107000"/>
              </a:lnSpc>
              <a:spcBef>
                <a:spcPts val="0"/>
              </a:spcBef>
              <a:spcAft>
                <a:spcPts val="0"/>
              </a:spcAft>
              <a:tabLst>
                <a:tab pos="-45720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Visit </a:t>
            </a:r>
            <a:r>
              <a:rPr lang="en-US" sz="18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www.GAfutures.org</a:t>
            </a:r>
            <a:r>
              <a:rPr lang="en-US" sz="18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mj-lt"/>
              <a:buAutoNum type="arabicPeriod" startAt="2"/>
              <a:tabLst>
                <a:tab pos="-45720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Select the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Sign In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option at the top of the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GAFutures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homepage or select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Create an Account.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mj-lt"/>
              <a:buAutoNum type="arabicPeriod" startAt="3"/>
              <a:tabLst>
                <a:tab pos="-45720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Enter your Username and Password information; then select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Sign In.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mj-lt"/>
              <a:buAutoNum type="arabicPeriod" startAt="4"/>
              <a:tabLst>
                <a:tab pos="-45720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the top of the page, select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HOPE &amp; State Aid Programs.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mj-lt"/>
              <a:buAutoNum type="arabicPeriod" startAt="5"/>
              <a:tabLst>
                <a:tab pos="-45720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Next, select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State Scholarships and Grants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The Dual Enrollment tab should appear.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mj-lt"/>
              <a:buAutoNum type="arabicPeriod" startAt="6"/>
              <a:tabLst>
                <a:tab pos="-45720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Next, scroll down, and on the left-hand side, click on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GSFAPP application.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mj-lt"/>
              <a:buAutoNum type="arabicPeriod" startAt="7"/>
              <a:tabLst>
                <a:tab pos="-457200" algn="l"/>
              </a:tabLs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On the right-hand side, 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elect the blue “Apply Now” button.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3014065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7D2C3-C810-4548-83C1-75FF97438D3C}"/>
              </a:ext>
            </a:extLst>
          </p:cNvPr>
          <p:cNvSpPr>
            <a:spLocks noGrp="1"/>
          </p:cNvSpPr>
          <p:nvPr>
            <p:ph type="title"/>
          </p:nvPr>
        </p:nvSpPr>
        <p:spPr/>
        <p:txBody>
          <a:bodyPr>
            <a:normAutofit/>
          </a:bodyPr>
          <a:lstStyle/>
          <a:p>
            <a:r>
              <a:rPr lang="en-US" dirty="0"/>
              <a:t>Using HOPE Career Grant</a:t>
            </a:r>
          </a:p>
        </p:txBody>
      </p:sp>
      <p:sp>
        <p:nvSpPr>
          <p:cNvPr id="3" name="Content Placeholder 2">
            <a:extLst>
              <a:ext uri="{FF2B5EF4-FFF2-40B4-BE49-F238E27FC236}">
                <a16:creationId xmlns:a16="http://schemas.microsoft.com/office/drawing/2014/main" id="{48F7FA20-C8B4-45A0-83C3-680F5AE08E0F}"/>
              </a:ext>
            </a:extLst>
          </p:cNvPr>
          <p:cNvSpPr>
            <a:spLocks noGrp="1"/>
          </p:cNvSpPr>
          <p:nvPr>
            <p:ph idx="1"/>
          </p:nvPr>
        </p:nvSpPr>
        <p:spPr/>
        <p:txBody>
          <a:bodyPr/>
          <a:lstStyle/>
          <a:p>
            <a:r>
              <a:rPr lang="en-US" dirty="0"/>
              <a:t>Students can use HOPE Grant/HOPE Career Grant after running out of funding if they are in an eligible program. </a:t>
            </a:r>
          </a:p>
          <a:p>
            <a:r>
              <a:rPr lang="en-US" dirty="0"/>
              <a:t>Students will have to pay out of pocket for books associated with classes. </a:t>
            </a:r>
          </a:p>
          <a:p>
            <a:r>
              <a:rPr lang="en-US" dirty="0"/>
              <a:t>This will use some of the HOPE Scholarship funding students get access to after graduation. </a:t>
            </a:r>
          </a:p>
          <a:p>
            <a:endParaRPr lang="en-US" dirty="0"/>
          </a:p>
        </p:txBody>
      </p:sp>
    </p:spTree>
    <p:extLst>
      <p:ext uri="{BB962C8B-B14F-4D97-AF65-F5344CB8AC3E}">
        <p14:creationId xmlns:p14="http://schemas.microsoft.com/office/powerpoint/2010/main" val="2677135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D563F-D14F-48DF-8B2A-471AF9C30093}"/>
              </a:ext>
            </a:extLst>
          </p:cNvPr>
          <p:cNvSpPr>
            <a:spLocks noGrp="1"/>
          </p:cNvSpPr>
          <p:nvPr>
            <p:ph type="title"/>
          </p:nvPr>
        </p:nvSpPr>
        <p:spPr>
          <a:xfrm>
            <a:off x="457200" y="304610"/>
            <a:ext cx="8229600" cy="768350"/>
          </a:xfrm>
        </p:spPr>
        <p:txBody>
          <a:bodyPr>
            <a:normAutofit fontScale="90000"/>
          </a:bodyPr>
          <a:lstStyle/>
          <a:p>
            <a:r>
              <a:rPr lang="en-US" dirty="0"/>
              <a:t>Satisfactory Academic Progress</a:t>
            </a:r>
          </a:p>
        </p:txBody>
      </p:sp>
      <p:sp>
        <p:nvSpPr>
          <p:cNvPr id="3" name="Content Placeholder 2">
            <a:extLst>
              <a:ext uri="{FF2B5EF4-FFF2-40B4-BE49-F238E27FC236}">
                <a16:creationId xmlns:a16="http://schemas.microsoft.com/office/drawing/2014/main" id="{C9559DD2-E1B3-410E-BFE6-46C186A91B8F}"/>
              </a:ext>
            </a:extLst>
          </p:cNvPr>
          <p:cNvSpPr>
            <a:spLocks noGrp="1"/>
          </p:cNvSpPr>
          <p:nvPr>
            <p:ph idx="1"/>
          </p:nvPr>
        </p:nvSpPr>
        <p:spPr>
          <a:xfrm>
            <a:off x="457200" y="1072960"/>
            <a:ext cx="8229600" cy="5166471"/>
          </a:xfrm>
        </p:spPr>
        <p:txBody>
          <a:bodyPr>
            <a:noAutofit/>
          </a:bodyPr>
          <a:lstStyle/>
          <a:p>
            <a:r>
              <a:rPr lang="en-US" sz="1550" dirty="0"/>
              <a:t>At ATC, the satisfactory progress policy includes both a qualitative measure (cumulative GPA) and a quantitative measure (maximum time frame). Failure to maintain satisfactory academic progress (SAP) will result in the loss of all financial aid. </a:t>
            </a:r>
          </a:p>
          <a:p>
            <a:pPr lvl="1" fontAlgn="base"/>
            <a:r>
              <a:rPr lang="en-US" sz="1550" b="1" dirty="0"/>
              <a:t>Qualitative: </a:t>
            </a:r>
            <a:r>
              <a:rPr lang="en-US" sz="1550" dirty="0"/>
              <a:t>Students must maintain a cumulative grade point average (GPA) of at least 2.0. The GPA is computed by ATC’s Office of Registration &amp; Records on a scale of 4.0. </a:t>
            </a:r>
          </a:p>
          <a:p>
            <a:pPr lvl="1" fontAlgn="base"/>
            <a:r>
              <a:rPr lang="en-US" sz="1550" b="1" dirty="0"/>
              <a:t>Quantitative: </a:t>
            </a:r>
            <a:r>
              <a:rPr lang="en-US" sz="1550" dirty="0"/>
              <a:t>Students must successfully complete two-thirds (66.6%) of all hours attempted. </a:t>
            </a:r>
          </a:p>
          <a:p>
            <a:pPr fontAlgn="base"/>
            <a:r>
              <a:rPr lang="en-US" sz="1550" dirty="0"/>
              <a:t>Failure to maintain SAP will result in the loss of funding. The SAP policy applies to all students, regardless of whether they have previously received aid.</a:t>
            </a:r>
          </a:p>
          <a:p>
            <a:pPr lvl="1" fontAlgn="base"/>
            <a:r>
              <a:rPr lang="en-US" sz="1550" dirty="0"/>
              <a:t>Financial aid regulations consider new students and transfer students to be making satisfactory academic progress.</a:t>
            </a:r>
          </a:p>
          <a:p>
            <a:r>
              <a:rPr lang="en-US" sz="1550" dirty="0"/>
              <a:t>Successful grades include A, B, C, and D. Unsuccessful grades include F, I, IP, W.</a:t>
            </a:r>
          </a:p>
          <a:p>
            <a:r>
              <a:rPr lang="en-US" sz="1550" dirty="0"/>
              <a:t>Students must also show a completion rate that will allow the student to complete a program of study in at least 150% of the time it should require (as determined by the college catalog). For example, a student in a program requiring a total of 98 semester credit hours will receive financial aid up to 147 semester credit hours for that program. Transfer credits accepted by ATC as earned hours will be counted in the maximum timeframe. </a:t>
            </a:r>
          </a:p>
          <a:p>
            <a:endParaRPr lang="en-US" sz="1550" dirty="0"/>
          </a:p>
          <a:p>
            <a:endParaRPr lang="en-US" sz="1550" dirty="0"/>
          </a:p>
        </p:txBody>
      </p:sp>
    </p:spTree>
    <p:extLst>
      <p:ext uri="{BB962C8B-B14F-4D97-AF65-F5344CB8AC3E}">
        <p14:creationId xmlns:p14="http://schemas.microsoft.com/office/powerpoint/2010/main" val="34948429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D563F-D14F-48DF-8B2A-471AF9C30093}"/>
              </a:ext>
            </a:extLst>
          </p:cNvPr>
          <p:cNvSpPr>
            <a:spLocks noGrp="1"/>
          </p:cNvSpPr>
          <p:nvPr>
            <p:ph type="title"/>
          </p:nvPr>
        </p:nvSpPr>
        <p:spPr>
          <a:xfrm>
            <a:off x="457200" y="152213"/>
            <a:ext cx="8229600" cy="768350"/>
          </a:xfrm>
        </p:spPr>
        <p:txBody>
          <a:bodyPr>
            <a:noAutofit/>
          </a:bodyPr>
          <a:lstStyle/>
          <a:p>
            <a:r>
              <a:rPr lang="en-US" sz="3300" dirty="0"/>
              <a:t>Satisfactory Academic Progress Cont’d</a:t>
            </a:r>
          </a:p>
        </p:txBody>
      </p:sp>
      <p:sp>
        <p:nvSpPr>
          <p:cNvPr id="3" name="Content Placeholder 2">
            <a:extLst>
              <a:ext uri="{FF2B5EF4-FFF2-40B4-BE49-F238E27FC236}">
                <a16:creationId xmlns:a16="http://schemas.microsoft.com/office/drawing/2014/main" id="{C9559DD2-E1B3-410E-BFE6-46C186A91B8F}"/>
              </a:ext>
            </a:extLst>
          </p:cNvPr>
          <p:cNvSpPr>
            <a:spLocks noGrp="1"/>
          </p:cNvSpPr>
          <p:nvPr>
            <p:ph idx="1"/>
          </p:nvPr>
        </p:nvSpPr>
        <p:spPr>
          <a:xfrm>
            <a:off x="457200" y="845764"/>
            <a:ext cx="7458075" cy="5166471"/>
          </a:xfrm>
        </p:spPr>
        <p:txBody>
          <a:bodyPr>
            <a:noAutofit/>
          </a:bodyPr>
          <a:lstStyle/>
          <a:p>
            <a:pPr lvl="0" fontAlgn="base"/>
            <a:r>
              <a:rPr lang="en-US" sz="1300" b="1" dirty="0"/>
              <a:t>Warning: </a:t>
            </a:r>
            <a:r>
              <a:rPr lang="en-US" sz="1300" dirty="0"/>
              <a:t>Students who do not meet SAP will initially be placed on Financial Aid Warning. A student assigned a Warning will be notified by email at their ATC student email account. The student may continue to receive financial aid for one subsequent semester under this status. SAP standards must be met to continue eligibility. </a:t>
            </a:r>
          </a:p>
          <a:p>
            <a:pPr lvl="0" fontAlgn="base"/>
            <a:r>
              <a:rPr lang="en-US" sz="1300" b="1" dirty="0"/>
              <a:t>Exclusion: </a:t>
            </a:r>
            <a:r>
              <a:rPr lang="en-US" sz="1300" dirty="0"/>
              <a:t>Students who do not meet SAP standards under the Warning status at the end of the subsequent semester will be placed on Financial Aid Exclusion. Students on Exclusion are not eligible to receive financial aid. </a:t>
            </a:r>
          </a:p>
          <a:p>
            <a:pPr lvl="0" fontAlgn="base"/>
            <a:r>
              <a:rPr lang="en-US" sz="1300" b="1" dirty="0"/>
              <a:t>Probation: </a:t>
            </a:r>
            <a:r>
              <a:rPr lang="en-US" sz="1300" dirty="0"/>
              <a:t>Students who were placed on Financial Aid Exclusion may choose to appeal the exclusion. If the appeal is approved, the student is placed on Financial Aid Probation status. A student on Financial Aid Probation may receive financial aid for one subsequent semester. A student on Financial Aid Probation may be placed on an Academic Plan that will require the student to meet certain terms and conditions as determined by the Financial Aid Appeal Committee. At the conclusion of the Financial Aid Probation semester, the student must be meeting SAP standards or be meeting the requirements specified in the Academic Plan. </a:t>
            </a:r>
          </a:p>
          <a:p>
            <a:pPr fontAlgn="base"/>
            <a:r>
              <a:rPr lang="en-US" sz="1300" b="1" dirty="0"/>
              <a:t>Appeals: </a:t>
            </a:r>
            <a:r>
              <a:rPr lang="en-US" sz="1300" dirty="0"/>
              <a:t>Students placed on Financial Aid Exclusion may appeal the denial of financial aid if extenuating circumstances are present. A Request for Appeal of Financial Aid Exclusion form must be submitted explaining the extenuating circumstances, how these circumstances have changed, and their plan to maintain satisfactory academic progress if the appeal is approved. Supporting documentation is required. Appeals must be submitted to the Financial Aid Office prior to the midpoint of the semester for which students are appealing their exclusion status. Financial aid appeals are reviewed by a committee of faculty and staff. The committee's decision is final.</a:t>
            </a:r>
          </a:p>
          <a:p>
            <a:pPr algn="ctr" fontAlgn="base">
              <a:buFont typeface="Wingdings" panose="05000000000000000000" pitchFamily="2" charset="2"/>
              <a:buChar char="v"/>
            </a:pPr>
            <a:r>
              <a:rPr lang="en-US" sz="1300" dirty="0"/>
              <a:t>A dual enrolled student on Financial Aid Exclusion cannot be enrolled while waiting for the appeal results unless they pay tuition and fees out of pocket for the semester they are on exclusion. The semester will continue to be evaluated for SAP.</a:t>
            </a:r>
          </a:p>
          <a:p>
            <a:endParaRPr lang="en-US" sz="1300" dirty="0"/>
          </a:p>
        </p:txBody>
      </p:sp>
    </p:spTree>
    <p:extLst>
      <p:ext uri="{BB962C8B-B14F-4D97-AF65-F5344CB8AC3E}">
        <p14:creationId xmlns:p14="http://schemas.microsoft.com/office/powerpoint/2010/main" val="2698061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DFF9E-EB98-48AC-8A25-3D3C52D98380}"/>
              </a:ext>
            </a:extLst>
          </p:cNvPr>
          <p:cNvSpPr>
            <a:spLocks noGrp="1"/>
          </p:cNvSpPr>
          <p:nvPr>
            <p:ph type="title"/>
          </p:nvPr>
        </p:nvSpPr>
        <p:spPr>
          <a:xfrm>
            <a:off x="457200" y="265673"/>
            <a:ext cx="8229600" cy="711200"/>
          </a:xfrm>
        </p:spPr>
        <p:txBody>
          <a:bodyPr>
            <a:noAutofit/>
          </a:bodyPr>
          <a:lstStyle/>
          <a:p>
            <a:r>
              <a:rPr lang="en-US" sz="3600" dirty="0"/>
              <a:t>Family Educational Rights and Privacy Act (FERPA)</a:t>
            </a:r>
          </a:p>
        </p:txBody>
      </p:sp>
      <p:sp>
        <p:nvSpPr>
          <p:cNvPr id="3" name="Content Placeholder 2">
            <a:extLst>
              <a:ext uri="{FF2B5EF4-FFF2-40B4-BE49-F238E27FC236}">
                <a16:creationId xmlns:a16="http://schemas.microsoft.com/office/drawing/2014/main" id="{D2D7C81C-E8A2-440D-ADD9-AAA9731F5CC7}"/>
              </a:ext>
            </a:extLst>
          </p:cNvPr>
          <p:cNvSpPr>
            <a:spLocks noGrp="1"/>
          </p:cNvSpPr>
          <p:nvPr>
            <p:ph idx="1"/>
          </p:nvPr>
        </p:nvSpPr>
        <p:spPr>
          <a:xfrm>
            <a:off x="519953" y="1263743"/>
            <a:ext cx="3164541" cy="2943224"/>
          </a:xfrm>
        </p:spPr>
        <p:txBody>
          <a:bodyPr>
            <a:noAutofit/>
          </a:bodyPr>
          <a:lstStyle/>
          <a:p>
            <a:r>
              <a:rPr lang="en-US" sz="1500" i="0" dirty="0">
                <a:solidFill>
                  <a:srgbClr val="000000"/>
                </a:solidFill>
                <a:effectLst/>
              </a:rPr>
              <a:t>FERPA </a:t>
            </a:r>
            <a:r>
              <a:rPr lang="en-US" sz="1500" dirty="0"/>
              <a:t>is a Federal law that protects the privacy of student education records, both financial and academic.</a:t>
            </a:r>
          </a:p>
          <a:p>
            <a:r>
              <a:rPr lang="en-US" sz="1500" dirty="0"/>
              <a:t>If a student is 18 years or older or attending a postsecondary educational institution, the privacy rights are the students’ such that any release of student record information requires the student’s explicit written/electronic consent except in limited circumstances. </a:t>
            </a:r>
            <a:endParaRPr lang="en-US" sz="1500" i="0" dirty="0">
              <a:solidFill>
                <a:srgbClr val="000000"/>
              </a:solidFill>
              <a:effectLst/>
            </a:endParaRPr>
          </a:p>
          <a:p>
            <a:r>
              <a:rPr lang="en-US" sz="1500" dirty="0"/>
              <a:t>Students may authorize their parent, legal guardian, or other third party, partial or full access to the student’s financial or educational records b</a:t>
            </a:r>
            <a:r>
              <a:rPr lang="en-US" sz="1500" dirty="0">
                <a:solidFill>
                  <a:srgbClr val="000000"/>
                </a:solidFill>
              </a:rPr>
              <a:t>y completing the FERPA form.</a:t>
            </a:r>
            <a:endParaRPr lang="en-US" sz="1500" dirty="0"/>
          </a:p>
        </p:txBody>
      </p:sp>
      <p:pic>
        <p:nvPicPr>
          <p:cNvPr id="4" name="Picture 3">
            <a:extLst>
              <a:ext uri="{FF2B5EF4-FFF2-40B4-BE49-F238E27FC236}">
                <a16:creationId xmlns:a16="http://schemas.microsoft.com/office/drawing/2014/main" id="{1EEDBB05-8C18-49E1-9E88-0368C9F38123}"/>
              </a:ext>
            </a:extLst>
          </p:cNvPr>
          <p:cNvPicPr>
            <a:picLocks noChangeAspect="1"/>
          </p:cNvPicPr>
          <p:nvPr/>
        </p:nvPicPr>
        <p:blipFill>
          <a:blip r:embed="rId2"/>
          <a:stretch>
            <a:fillRect/>
          </a:stretch>
        </p:blipFill>
        <p:spPr>
          <a:xfrm>
            <a:off x="4572000" y="1263744"/>
            <a:ext cx="3566230" cy="4643998"/>
          </a:xfrm>
          <a:prstGeom prst="rect">
            <a:avLst/>
          </a:prstGeom>
        </p:spPr>
      </p:pic>
    </p:spTree>
    <p:extLst>
      <p:ext uri="{BB962C8B-B14F-4D97-AF65-F5344CB8AC3E}">
        <p14:creationId xmlns:p14="http://schemas.microsoft.com/office/powerpoint/2010/main" val="8646247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8065" y="364372"/>
            <a:ext cx="8305800" cy="1367618"/>
          </a:xfrm>
        </p:spPr>
        <p:txBody>
          <a:bodyPr>
            <a:normAutofit/>
          </a:bodyPr>
          <a:lstStyle/>
          <a:p>
            <a:pPr algn="ctr"/>
            <a:r>
              <a:rPr lang="en-US" sz="5000" dirty="0"/>
              <a:t>Thank You for Your Time!</a:t>
            </a:r>
          </a:p>
        </p:txBody>
      </p:sp>
      <p:sp>
        <p:nvSpPr>
          <p:cNvPr id="6" name="Footer Placeholder 4">
            <a:extLst>
              <a:ext uri="{FF2B5EF4-FFF2-40B4-BE49-F238E27FC236}">
                <a16:creationId xmlns:a16="http://schemas.microsoft.com/office/drawing/2014/main" id="{B0C26ED6-5F11-4290-A6C7-567CD9A455C9}"/>
              </a:ext>
            </a:extLst>
          </p:cNvPr>
          <p:cNvSpPr>
            <a:spLocks noGrp="1"/>
          </p:cNvSpPr>
          <p:nvPr>
            <p:ph type="ftr" sz="quarter" idx="11"/>
          </p:nvPr>
        </p:nvSpPr>
        <p:spPr>
          <a:xfrm>
            <a:off x="2781300" y="6400800"/>
            <a:ext cx="3581400" cy="365125"/>
          </a:xfrm>
        </p:spPr>
        <p:txBody>
          <a:bodyPr/>
          <a:lstStyle/>
          <a:p>
            <a:r>
              <a:rPr lang="en-US" b="1" i="1">
                <a:solidFill>
                  <a:srgbClr val="003057"/>
                </a:solidFill>
                <a:latin typeface="Arial" panose="020B0604020202020204" pitchFamily="34" charset="0"/>
                <a:cs typeface="Arial" panose="020B0604020202020204" pitchFamily="34" charset="0"/>
              </a:rPr>
              <a:t>An Equal Opportunity Institution</a:t>
            </a:r>
          </a:p>
        </p:txBody>
      </p:sp>
      <p:sp>
        <p:nvSpPr>
          <p:cNvPr id="7" name="Title 1">
            <a:extLst>
              <a:ext uri="{FF2B5EF4-FFF2-40B4-BE49-F238E27FC236}">
                <a16:creationId xmlns:a16="http://schemas.microsoft.com/office/drawing/2014/main" id="{507A6F87-DB14-46DA-BD9B-10091155A0D9}"/>
              </a:ext>
            </a:extLst>
          </p:cNvPr>
          <p:cNvSpPr txBox="1">
            <a:spLocks/>
          </p:cNvSpPr>
          <p:nvPr/>
        </p:nvSpPr>
        <p:spPr>
          <a:xfrm>
            <a:off x="1789628" y="1589711"/>
            <a:ext cx="6150198" cy="209653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rgbClr val="003057"/>
                </a:solidFill>
                <a:latin typeface="Arial" panose="020B0604020202020204" pitchFamily="34" charset="0"/>
                <a:ea typeface="+mj-ea"/>
                <a:cs typeface="Arial" panose="020B0604020202020204" pitchFamily="34" charset="0"/>
              </a:defRPr>
            </a:lvl1pPr>
          </a:lstStyle>
          <a:p>
            <a:pPr>
              <a:defRPr/>
            </a:pPr>
            <a:endParaRPr lang="en-US" sz="2000" dirty="0">
              <a:solidFill>
                <a:srgbClr val="0070C0"/>
              </a:solidFill>
            </a:endParaRPr>
          </a:p>
        </p:txBody>
      </p:sp>
      <p:sp>
        <p:nvSpPr>
          <p:cNvPr id="8" name="Rectangle 7">
            <a:extLst>
              <a:ext uri="{FF2B5EF4-FFF2-40B4-BE49-F238E27FC236}">
                <a16:creationId xmlns:a16="http://schemas.microsoft.com/office/drawing/2014/main" id="{8C0B2406-CD2D-4601-83F2-4E99C77ECF60}"/>
              </a:ext>
            </a:extLst>
          </p:cNvPr>
          <p:cNvSpPr/>
          <p:nvPr/>
        </p:nvSpPr>
        <p:spPr>
          <a:xfrm>
            <a:off x="2335600" y="180189"/>
            <a:ext cx="4273924" cy="4493538"/>
          </a:xfrm>
          <a:prstGeom prst="rect">
            <a:avLst/>
          </a:prstGeom>
        </p:spPr>
        <p:txBody>
          <a:bodyPr wrap="square">
            <a:spAutoFit/>
          </a:bodyPr>
          <a:lstStyle/>
          <a:p>
            <a:pPr algn="ctr">
              <a:defRPr/>
            </a:pPr>
            <a:br>
              <a:rPr lang="en-US" sz="1600" b="1" dirty="0">
                <a:latin typeface="Arial" panose="020B0604020202020204" pitchFamily="34" charset="0"/>
                <a:cs typeface="Arial" panose="020B0604020202020204" pitchFamily="34" charset="0"/>
              </a:rPr>
            </a:br>
            <a:br>
              <a:rPr lang="en-US" sz="1600" b="1" dirty="0">
                <a:latin typeface="Arial" panose="020B0604020202020204" pitchFamily="34" charset="0"/>
                <a:cs typeface="Arial" panose="020B0604020202020204" pitchFamily="34" charset="0"/>
              </a:rPr>
            </a:br>
            <a:br>
              <a:rPr lang="en-US" sz="1600" b="1" dirty="0">
                <a:latin typeface="Arial" panose="020B0604020202020204" pitchFamily="34" charset="0"/>
                <a:cs typeface="Arial" panose="020B0604020202020204" pitchFamily="34" charset="0"/>
              </a:rPr>
            </a:br>
            <a:endParaRPr lang="en-US" sz="1600" b="1" dirty="0">
              <a:latin typeface="Arial" panose="020B0604020202020204" pitchFamily="34" charset="0"/>
              <a:cs typeface="Arial" panose="020B0604020202020204" pitchFamily="34" charset="0"/>
            </a:endParaRPr>
          </a:p>
          <a:p>
            <a:pPr algn="ctr">
              <a:defRPr/>
            </a:pPr>
            <a:br>
              <a:rPr lang="en-US" sz="2000" b="1" dirty="0">
                <a:latin typeface="Arial" panose="020B0604020202020204" pitchFamily="34" charset="0"/>
                <a:cs typeface="Arial" panose="020B0604020202020204" pitchFamily="34" charset="0"/>
              </a:rPr>
            </a:br>
            <a:br>
              <a:rPr lang="en-US" sz="1600" b="1" dirty="0">
                <a:latin typeface="Arial" panose="020B0604020202020204" pitchFamily="34" charset="0"/>
                <a:cs typeface="Arial" panose="020B0604020202020204" pitchFamily="34" charset="0"/>
              </a:rPr>
            </a:br>
            <a:br>
              <a:rPr lang="en-US" sz="1600" b="1" dirty="0">
                <a:latin typeface="Arial" panose="020B0604020202020204" pitchFamily="34" charset="0"/>
                <a:cs typeface="Arial" panose="020B0604020202020204" pitchFamily="34" charset="0"/>
              </a:rPr>
            </a:br>
            <a:r>
              <a:rPr lang="en-US" sz="1600" b="1" dirty="0">
                <a:latin typeface="Arial" panose="020B0604020202020204" pitchFamily="34" charset="0"/>
                <a:cs typeface="Arial" panose="020B0604020202020204" pitchFamily="34" charset="0"/>
              </a:rPr>
              <a:t>Questions? Please Contact the ATC DE Department</a:t>
            </a:r>
          </a:p>
          <a:p>
            <a:pPr algn="ctr">
              <a:defRPr/>
            </a:pPr>
            <a:endParaRPr lang="en-US" sz="1600" b="1" dirty="0">
              <a:latin typeface="Arial" panose="020B0604020202020204" pitchFamily="34" charset="0"/>
              <a:cs typeface="Arial" panose="020B0604020202020204" pitchFamily="34" charset="0"/>
            </a:endParaRPr>
          </a:p>
          <a:p>
            <a:pPr algn="ctr">
              <a:defRPr/>
            </a:pPr>
            <a:r>
              <a:rPr lang="en-US" b="1" dirty="0">
                <a:latin typeface="Arial" panose="020B0604020202020204" pitchFamily="34" charset="0"/>
                <a:cs typeface="Arial" panose="020B0604020202020204" pitchFamily="34" charset="0"/>
              </a:rPr>
              <a:t>Email:</a:t>
            </a:r>
          </a:p>
          <a:p>
            <a:pPr algn="ctr">
              <a:defRPr/>
            </a:pPr>
            <a:r>
              <a:rPr lang="en-US" b="1" dirty="0">
                <a:solidFill>
                  <a:srgbClr val="0070C0"/>
                </a:solidFill>
                <a:latin typeface="Arial" panose="020B0604020202020204" pitchFamily="34" charset="0"/>
                <a:cs typeface="Arial" panose="020B0604020202020204" pitchFamily="34" charset="0"/>
                <a:hlinkClick r:id="rId2"/>
              </a:rPr>
              <a:t>dualenrollment@athenstech.edu</a:t>
            </a:r>
            <a:r>
              <a:rPr lang="en-US" b="1" dirty="0">
                <a:solidFill>
                  <a:srgbClr val="0070C0"/>
                </a:solidFill>
                <a:latin typeface="Arial" panose="020B0604020202020204" pitchFamily="34" charset="0"/>
                <a:cs typeface="Arial" panose="020B0604020202020204" pitchFamily="34" charset="0"/>
              </a:rPr>
              <a:t> </a:t>
            </a:r>
          </a:p>
          <a:p>
            <a:pPr algn="ctr">
              <a:defRPr/>
            </a:pPr>
            <a:br>
              <a:rPr lang="en-US" b="1" dirty="0">
                <a:solidFill>
                  <a:srgbClr val="0070C0"/>
                </a:solidFill>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Website: </a:t>
            </a:r>
          </a:p>
          <a:p>
            <a:pPr algn="ctr">
              <a:defRPr/>
            </a:pPr>
            <a:r>
              <a:rPr lang="en-US" b="1" dirty="0">
                <a:solidFill>
                  <a:srgbClr val="0070C0"/>
                </a:solidFill>
                <a:latin typeface="Arial" panose="020B0604020202020204" pitchFamily="34" charset="0"/>
                <a:cs typeface="Arial" panose="020B0604020202020204" pitchFamily="34" charset="0"/>
                <a:hlinkClick r:id="rId3"/>
              </a:rPr>
              <a:t>www.athenstech.edu/dualenrollment</a:t>
            </a:r>
            <a:r>
              <a:rPr lang="en-US" sz="1600" b="1" dirty="0">
                <a:solidFill>
                  <a:srgbClr val="0070C0"/>
                </a:solidFill>
                <a:latin typeface="Arial" panose="020B0604020202020204" pitchFamily="34" charset="0"/>
                <a:cs typeface="Arial" panose="020B0604020202020204" pitchFamily="34" charset="0"/>
              </a:rPr>
              <a:t>  </a:t>
            </a:r>
            <a:br>
              <a:rPr lang="en-US" sz="1600" b="1" dirty="0">
                <a:solidFill>
                  <a:srgbClr val="0070C0"/>
                </a:solidFill>
                <a:latin typeface="Arial" panose="020B0604020202020204" pitchFamily="34" charset="0"/>
                <a:cs typeface="Arial" panose="020B0604020202020204" pitchFamily="34" charset="0"/>
              </a:rPr>
            </a:br>
            <a:br>
              <a:rPr lang="en-US" sz="1600" b="1" dirty="0">
                <a:solidFill>
                  <a:srgbClr val="0070C0"/>
                </a:solidFill>
                <a:latin typeface="Arial" panose="020B0604020202020204" pitchFamily="34" charset="0"/>
                <a:cs typeface="Arial" panose="020B0604020202020204" pitchFamily="34" charset="0"/>
              </a:rPr>
            </a:br>
            <a:r>
              <a:rPr lang="en-US" sz="1600" b="1" dirty="0">
                <a:solidFill>
                  <a:srgbClr val="0070C0"/>
                </a:solidFill>
                <a:latin typeface="Arial" panose="020B0604020202020204" pitchFamily="34" charset="0"/>
                <a:cs typeface="Arial" panose="020B0604020202020204" pitchFamily="34" charset="0"/>
              </a:rPr>
              <a:t> </a:t>
            </a:r>
          </a:p>
        </p:txBody>
      </p:sp>
      <p:pic>
        <p:nvPicPr>
          <p:cNvPr id="9" name="Picture 8">
            <a:extLst>
              <a:ext uri="{FF2B5EF4-FFF2-40B4-BE49-F238E27FC236}">
                <a16:creationId xmlns:a16="http://schemas.microsoft.com/office/drawing/2014/main" id="{E6574972-6906-41EA-9C0E-12BD3E64F8D9}"/>
              </a:ext>
            </a:extLst>
          </p:cNvPr>
          <p:cNvPicPr/>
          <p:nvPr/>
        </p:nvPicPr>
        <p:blipFill rotWithShape="1">
          <a:blip r:embed="rId4"/>
          <a:srcRect l="2412" b="2794"/>
          <a:stretch/>
        </p:blipFill>
        <p:spPr bwMode="auto">
          <a:xfrm rot="20808027">
            <a:off x="142717" y="1713784"/>
            <a:ext cx="2345296" cy="1355564"/>
          </a:xfrm>
          <a:prstGeom prst="rect">
            <a:avLst/>
          </a:prstGeom>
          <a:ln>
            <a:noFill/>
          </a:ln>
          <a:effectLst>
            <a:softEdge rad="112500"/>
          </a:effectLst>
          <a:extLst>
            <a:ext uri="{53640926-AAD7-44D8-BBD7-CCE9431645EC}">
              <a14:shadowObscured xmlns:a14="http://schemas.microsoft.com/office/drawing/2010/main"/>
            </a:ext>
          </a:extLst>
        </p:spPr>
      </p:pic>
      <p:pic>
        <p:nvPicPr>
          <p:cNvPr id="11" name="Picture 4" descr="Paramedicine - Emergency Medical Technician Certificate - OTC Programs">
            <a:extLst>
              <a:ext uri="{FF2B5EF4-FFF2-40B4-BE49-F238E27FC236}">
                <a16:creationId xmlns:a16="http://schemas.microsoft.com/office/drawing/2014/main" id="{55B9E68E-D58D-4C98-B6BE-09ED522DA24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751513">
            <a:off x="6734351" y="1702562"/>
            <a:ext cx="2067015" cy="13780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 name="Content Placeholder 6">
            <a:extLst>
              <a:ext uri="{FF2B5EF4-FFF2-40B4-BE49-F238E27FC236}">
                <a16:creationId xmlns:a16="http://schemas.microsoft.com/office/drawing/2014/main" id="{5F9683DC-04FC-4A9C-875A-FEE3F89DE22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67898" y="4202367"/>
            <a:ext cx="2057002" cy="1647862"/>
          </a:xfrm>
          <a:prstGeom prst="rect">
            <a:avLst/>
          </a:prstGeom>
          <a:ln>
            <a:noFill/>
          </a:ln>
          <a:effectLst>
            <a:softEdge rad="112500"/>
          </a:effectLst>
        </p:spPr>
      </p:pic>
      <p:pic>
        <p:nvPicPr>
          <p:cNvPr id="13" name="Content Placeholder 2">
            <a:extLst>
              <a:ext uri="{FF2B5EF4-FFF2-40B4-BE49-F238E27FC236}">
                <a16:creationId xmlns:a16="http://schemas.microsoft.com/office/drawing/2014/main" id="{58859BB7-81F1-465D-8EBA-49E99D9DFE4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9105" y="4267200"/>
            <a:ext cx="2232123" cy="1488082"/>
          </a:xfrm>
          <a:prstGeom prst="rect">
            <a:avLst/>
          </a:prstGeom>
          <a:ln>
            <a:noFill/>
          </a:ln>
          <a:effectLst>
            <a:softEdge rad="112500"/>
          </a:effectLst>
        </p:spPr>
      </p:pic>
      <p:pic>
        <p:nvPicPr>
          <p:cNvPr id="14" name="Picture 13">
            <a:extLst>
              <a:ext uri="{FF2B5EF4-FFF2-40B4-BE49-F238E27FC236}">
                <a16:creationId xmlns:a16="http://schemas.microsoft.com/office/drawing/2014/main" id="{953512B9-96E3-4FF1-9528-2133E0364A14}"/>
              </a:ext>
            </a:extLst>
          </p:cNvPr>
          <p:cNvPicPr>
            <a:picLocks noChangeAspect="1"/>
          </p:cNvPicPr>
          <p:nvPr/>
        </p:nvPicPr>
        <p:blipFill>
          <a:blip r:embed="rId8"/>
          <a:stretch>
            <a:fillRect/>
          </a:stretch>
        </p:blipFill>
        <p:spPr>
          <a:xfrm>
            <a:off x="3018984" y="4635272"/>
            <a:ext cx="3097477" cy="1266033"/>
          </a:xfrm>
          <a:prstGeom prst="rect">
            <a:avLst/>
          </a:prstGeom>
        </p:spPr>
      </p:pic>
    </p:spTree>
    <p:extLst>
      <p:ext uri="{BB962C8B-B14F-4D97-AF65-F5344CB8AC3E}">
        <p14:creationId xmlns:p14="http://schemas.microsoft.com/office/powerpoint/2010/main" val="3901496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1E7C2-C014-4657-B17F-A2F693E93A71}"/>
              </a:ext>
            </a:extLst>
          </p:cNvPr>
          <p:cNvSpPr>
            <a:spLocks noGrp="1"/>
          </p:cNvSpPr>
          <p:nvPr>
            <p:ph type="title"/>
          </p:nvPr>
        </p:nvSpPr>
        <p:spPr>
          <a:xfrm>
            <a:off x="457200" y="195170"/>
            <a:ext cx="8229600" cy="1143000"/>
          </a:xfrm>
        </p:spPr>
        <p:txBody>
          <a:bodyPr>
            <a:normAutofit fontScale="90000"/>
          </a:bodyPr>
          <a:lstStyle/>
          <a:p>
            <a:r>
              <a:rPr lang="en-US" sz="3600" dirty="0"/>
              <a:t>Who is My Dual Enrollment Coordinator?</a:t>
            </a:r>
          </a:p>
        </p:txBody>
      </p:sp>
      <p:sp>
        <p:nvSpPr>
          <p:cNvPr id="3" name="Content Placeholder 2">
            <a:extLst>
              <a:ext uri="{FF2B5EF4-FFF2-40B4-BE49-F238E27FC236}">
                <a16:creationId xmlns:a16="http://schemas.microsoft.com/office/drawing/2014/main" id="{9D07DEA5-B904-4006-BDBD-28CB2796C437}"/>
              </a:ext>
            </a:extLst>
          </p:cNvPr>
          <p:cNvSpPr>
            <a:spLocks noGrp="1"/>
          </p:cNvSpPr>
          <p:nvPr>
            <p:ph idx="1"/>
          </p:nvPr>
        </p:nvSpPr>
        <p:spPr>
          <a:xfrm>
            <a:off x="457200" y="1166018"/>
            <a:ext cx="8229600" cy="4525963"/>
          </a:xfrm>
        </p:spPr>
        <p:txBody>
          <a:bodyPr/>
          <a:lstStyle/>
          <a:p>
            <a:pPr marL="0" marR="0" indent="0" algn="ctr" fontAlgn="base">
              <a:lnSpc>
                <a:spcPct val="107000"/>
              </a:lnSpc>
              <a:spcBef>
                <a:spcPts val="0"/>
              </a:spcBef>
              <a:spcAft>
                <a:spcPts val="0"/>
              </a:spcAft>
              <a:buNone/>
            </a:pPr>
            <a:r>
              <a:rPr lang="en-US" dirty="0"/>
              <a:t>Katie Huberty</a:t>
            </a:r>
          </a:p>
          <a:p>
            <a:pPr marL="0" marR="0" indent="0" algn="ctr" fontAlgn="base">
              <a:lnSpc>
                <a:spcPct val="107000"/>
              </a:lnSpc>
              <a:spcBef>
                <a:spcPts val="0"/>
              </a:spcBef>
              <a:spcAft>
                <a:spcPts val="0"/>
              </a:spcAft>
              <a:buNone/>
            </a:pPr>
            <a:r>
              <a:rPr lang="en-US" sz="1800" b="1" dirty="0">
                <a:effectLst/>
                <a:ea typeface="Times New Roman" panose="02020603050405020304" pitchFamily="18" charset="0"/>
              </a:rPr>
              <a:t>High School Coordinator, </a:t>
            </a:r>
            <a:r>
              <a:rPr lang="en-US" sz="1800" dirty="0">
                <a:effectLst/>
                <a:ea typeface="Times New Roman" panose="02020603050405020304" pitchFamily="18" charset="0"/>
              </a:rPr>
              <a:t>(</a:t>
            </a:r>
            <a:r>
              <a:rPr lang="en-US" sz="1800" b="1" u="sng" dirty="0">
                <a:solidFill>
                  <a:srgbClr val="0563C1"/>
                </a:solidFill>
                <a:effectLst/>
                <a:ea typeface="Times New Roman" panose="02020603050405020304" pitchFamily="18" charset="0"/>
                <a:hlinkClick r:id="rId2"/>
              </a:rPr>
              <a:t>khuberty@athenstech.edu</a:t>
            </a:r>
            <a:r>
              <a:rPr lang="en-US" sz="1800" b="1" u="sng" dirty="0">
                <a:solidFill>
                  <a:srgbClr val="0563C1"/>
                </a:solidFill>
                <a:effectLst/>
                <a:ea typeface="Times New Roman" panose="02020603050405020304" pitchFamily="18" charset="0"/>
              </a:rPr>
              <a:t> </a:t>
            </a:r>
            <a:r>
              <a:rPr lang="en-US" sz="1800" b="1" dirty="0">
                <a:effectLst/>
                <a:ea typeface="Times New Roman" panose="02020603050405020304" pitchFamily="18" charset="0"/>
              </a:rPr>
              <a:t>or 706-552-0903)</a:t>
            </a:r>
            <a:r>
              <a:rPr lang="en-US" sz="1800" dirty="0">
                <a:effectLst/>
                <a:ea typeface="Times New Roman" panose="02020603050405020304" pitchFamily="18" charset="0"/>
              </a:rPr>
              <a:t> </a:t>
            </a:r>
            <a:br>
              <a:rPr lang="en-US" sz="1800" dirty="0">
                <a:effectLst/>
                <a:ea typeface="Times New Roman" panose="02020603050405020304" pitchFamily="18" charset="0"/>
              </a:rPr>
            </a:br>
            <a:r>
              <a:rPr lang="en-US" sz="1800" i="1" dirty="0">
                <a:effectLst/>
                <a:ea typeface="Times New Roman" panose="02020603050405020304" pitchFamily="18" charset="0"/>
              </a:rPr>
              <a:t>Serving Elbert, Madison, Morgan, Oconee, Oglethorpe, Taliaferro</a:t>
            </a:r>
            <a:r>
              <a:rPr lang="en-US" sz="1800" i="1">
                <a:effectLst/>
                <a:ea typeface="Times New Roman" panose="02020603050405020304" pitchFamily="18" charset="0"/>
              </a:rPr>
              <a:t>, and Washington </a:t>
            </a:r>
            <a:r>
              <a:rPr lang="en-US" sz="1800" i="1" dirty="0">
                <a:effectLst/>
                <a:ea typeface="Times New Roman" panose="02020603050405020304" pitchFamily="18" charset="0"/>
              </a:rPr>
              <a:t>Wilkes </a:t>
            </a:r>
            <a:endParaRPr lang="en-US" sz="1800" dirty="0">
              <a:ea typeface="Calibri" panose="020F0502020204030204" pitchFamily="34" charset="0"/>
            </a:endParaRPr>
          </a:p>
          <a:p>
            <a:pPr marL="0" marR="0" indent="0" algn="ctr" fontAlgn="base">
              <a:lnSpc>
                <a:spcPct val="107000"/>
              </a:lnSpc>
              <a:spcBef>
                <a:spcPts val="0"/>
              </a:spcBef>
              <a:spcAft>
                <a:spcPts val="0"/>
              </a:spcAft>
              <a:buNone/>
            </a:pPr>
            <a:r>
              <a:rPr lang="en-US" dirty="0"/>
              <a:t>Jannah Zinker </a:t>
            </a:r>
          </a:p>
          <a:p>
            <a:pPr marL="0" indent="0" algn="ctr" fontAlgn="base">
              <a:lnSpc>
                <a:spcPct val="107000"/>
              </a:lnSpc>
              <a:spcBef>
                <a:spcPts val="0"/>
              </a:spcBef>
              <a:buNone/>
            </a:pPr>
            <a:r>
              <a:rPr lang="en-US" sz="1800" b="1" dirty="0">
                <a:effectLst/>
                <a:ea typeface="Times New Roman" panose="02020603050405020304" pitchFamily="18" charset="0"/>
              </a:rPr>
              <a:t>Career Academy Coordinator, </a:t>
            </a:r>
            <a:r>
              <a:rPr lang="en-US" sz="1800" dirty="0">
                <a:effectLst/>
                <a:ea typeface="Times New Roman" panose="02020603050405020304" pitchFamily="18" charset="0"/>
              </a:rPr>
              <a:t>(</a:t>
            </a:r>
            <a:r>
              <a:rPr lang="en-US" sz="1800" b="1" u="sng" dirty="0">
                <a:solidFill>
                  <a:srgbClr val="0563C1"/>
                </a:solidFill>
                <a:ea typeface="Times New Roman" panose="02020603050405020304" pitchFamily="18" charset="0"/>
                <a:hlinkClick r:id="rId3"/>
              </a:rPr>
              <a:t>jzinker@athenstech.edu</a:t>
            </a:r>
            <a:r>
              <a:rPr lang="en-US" sz="1800" b="1" u="sng" dirty="0">
                <a:solidFill>
                  <a:srgbClr val="0563C1"/>
                </a:solidFill>
                <a:ea typeface="Times New Roman" panose="02020603050405020304" pitchFamily="18" charset="0"/>
              </a:rPr>
              <a:t> </a:t>
            </a:r>
            <a:r>
              <a:rPr lang="en-US" sz="1800" b="1" dirty="0">
                <a:effectLst/>
                <a:ea typeface="Times New Roman" panose="02020603050405020304" pitchFamily="18" charset="0"/>
              </a:rPr>
              <a:t>or 706-552-0985</a:t>
            </a:r>
            <a:r>
              <a:rPr lang="en-US" sz="1800" dirty="0">
                <a:effectLst/>
                <a:ea typeface="Times New Roman" panose="02020603050405020304" pitchFamily="18" charset="0"/>
              </a:rPr>
              <a:t>) </a:t>
            </a:r>
            <a:br>
              <a:rPr lang="en-US" sz="1800" dirty="0">
                <a:effectLst/>
                <a:ea typeface="Times New Roman" panose="02020603050405020304" pitchFamily="18" charset="0"/>
              </a:rPr>
            </a:br>
            <a:r>
              <a:rPr lang="en-US" sz="1800" i="1" dirty="0">
                <a:effectLst/>
                <a:ea typeface="Times New Roman" panose="02020603050405020304" pitchFamily="18" charset="0"/>
              </a:rPr>
              <a:t>Serving Clarke, Greene, Hart, Social Circle, Walton, Out of Service Area Schools,</a:t>
            </a:r>
            <a:r>
              <a:rPr lang="en-US" sz="1800" dirty="0">
                <a:effectLst/>
                <a:ea typeface="Times New Roman" panose="02020603050405020304" pitchFamily="18" charset="0"/>
              </a:rPr>
              <a:t> </a:t>
            </a:r>
            <a:r>
              <a:rPr lang="en-US" sz="1800" i="1" dirty="0"/>
              <a:t>and Home Schools </a:t>
            </a:r>
          </a:p>
          <a:p>
            <a:pPr marL="0" marR="0" indent="0" algn="ctr" fontAlgn="base">
              <a:lnSpc>
                <a:spcPct val="107000"/>
              </a:lnSpc>
              <a:spcBef>
                <a:spcPts val="0"/>
              </a:spcBef>
              <a:spcAft>
                <a:spcPts val="0"/>
              </a:spcAft>
              <a:buNone/>
            </a:pPr>
            <a:endParaRPr lang="en-US" dirty="0"/>
          </a:p>
        </p:txBody>
      </p:sp>
      <p:pic>
        <p:nvPicPr>
          <p:cNvPr id="4" name="Picture 3" descr="A logo with blue letters&#10;&#10;AI-generated content may be incorrect.">
            <a:extLst>
              <a:ext uri="{FF2B5EF4-FFF2-40B4-BE49-F238E27FC236}">
                <a16:creationId xmlns:a16="http://schemas.microsoft.com/office/drawing/2014/main" id="{50E1EEF4-BDA9-4C01-81D0-72B0242A94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0653" y="4229615"/>
            <a:ext cx="4202693" cy="1462366"/>
          </a:xfrm>
          <a:prstGeom prst="rect">
            <a:avLst/>
          </a:prstGeom>
        </p:spPr>
      </p:pic>
    </p:spTree>
    <p:extLst>
      <p:ext uri="{BB962C8B-B14F-4D97-AF65-F5344CB8AC3E}">
        <p14:creationId xmlns:p14="http://schemas.microsoft.com/office/powerpoint/2010/main" val="1985533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25500"/>
          </a:xfrm>
        </p:spPr>
        <p:txBody>
          <a:bodyPr>
            <a:normAutofit/>
          </a:bodyPr>
          <a:lstStyle/>
          <a:p>
            <a:r>
              <a:rPr lang="en-US" dirty="0">
                <a:solidFill>
                  <a:srgbClr val="002060"/>
                </a:solidFill>
              </a:rPr>
              <a:t>ATC Student ID Number</a:t>
            </a:r>
          </a:p>
        </p:txBody>
      </p:sp>
      <p:sp>
        <p:nvSpPr>
          <p:cNvPr id="8" name="Content Placeholder 7"/>
          <p:cNvSpPr>
            <a:spLocks noGrp="1"/>
          </p:cNvSpPr>
          <p:nvPr>
            <p:ph type="subTitle" idx="4294967295"/>
          </p:nvPr>
        </p:nvSpPr>
        <p:spPr>
          <a:xfrm>
            <a:off x="152202" y="1417638"/>
            <a:ext cx="7543800" cy="5334000"/>
          </a:xfrm>
        </p:spPr>
        <p:txBody>
          <a:bodyPr vert="horz" lIns="91440" tIns="45720" rIns="91440" bIns="45720" rtlCol="0" anchor="t">
            <a:normAutofit/>
          </a:bodyPr>
          <a:lstStyle/>
          <a:p>
            <a:pPr marL="342900" lvl="1" indent="0">
              <a:buNone/>
            </a:pPr>
            <a:endParaRPr lang="en-US" sz="2000" dirty="0"/>
          </a:p>
          <a:p>
            <a:pPr marL="600075" lvl="1" indent="-257175">
              <a:buFont typeface="Arial" panose="020B0604020202020204" pitchFamily="34" charset="0"/>
              <a:buChar char="•"/>
            </a:pPr>
            <a:endParaRPr lang="en-US" sz="2000" dirty="0"/>
          </a:p>
          <a:p>
            <a:pPr marL="600075" lvl="1" indent="-257175">
              <a:buFont typeface="Arial" panose="020B0604020202020204" pitchFamily="34" charset="0"/>
              <a:buChar char="•"/>
            </a:pPr>
            <a:endParaRPr lang="en-US" sz="2000" dirty="0">
              <a:solidFill>
                <a:srgbClr val="002060"/>
              </a:solidFill>
            </a:endParaRPr>
          </a:p>
          <a:p>
            <a:pPr marL="600075" lvl="1" indent="-257175">
              <a:buFont typeface="Arial" panose="020B0604020202020204" pitchFamily="34" charset="0"/>
              <a:buChar char="•"/>
            </a:pPr>
            <a:endParaRPr lang="en-US" sz="2000" dirty="0">
              <a:solidFill>
                <a:srgbClr val="002060"/>
              </a:solidFill>
            </a:endParaRPr>
          </a:p>
          <a:p>
            <a:pPr marL="600075" lvl="1" indent="-257175">
              <a:buFont typeface="Arial" panose="020B0604020202020204" pitchFamily="34" charset="0"/>
              <a:buChar char="•"/>
            </a:pPr>
            <a:endParaRPr lang="en-US" sz="2000" dirty="0">
              <a:solidFill>
                <a:srgbClr val="002060"/>
              </a:solidFill>
            </a:endParaRPr>
          </a:p>
          <a:p>
            <a:pPr marL="600075" lvl="1" indent="-257175">
              <a:buFont typeface="Arial" panose="020B0604020202020204" pitchFamily="34" charset="0"/>
              <a:buChar char="•"/>
            </a:pPr>
            <a:endParaRPr lang="en-US" sz="2000" dirty="0">
              <a:solidFill>
                <a:srgbClr val="002060"/>
              </a:solidFill>
            </a:endParaRPr>
          </a:p>
          <a:p>
            <a:pPr marL="600075" lvl="1" indent="-257175">
              <a:buFont typeface="Arial" panose="020B0604020202020204" pitchFamily="34" charset="0"/>
              <a:buChar char="•"/>
            </a:pPr>
            <a:endParaRPr lang="en-US" sz="2000" dirty="0">
              <a:solidFill>
                <a:srgbClr val="002060"/>
              </a:solidFill>
            </a:endParaRPr>
          </a:p>
          <a:p>
            <a:pPr marL="600075" lvl="1" indent="-257175">
              <a:buFont typeface="Arial" panose="020B0604020202020204" pitchFamily="34" charset="0"/>
              <a:buChar char="•"/>
            </a:pPr>
            <a:endParaRPr lang="en-US" sz="2000" b="1" dirty="0">
              <a:solidFill>
                <a:srgbClr val="002060"/>
              </a:solidFill>
            </a:endParaRPr>
          </a:p>
          <a:p>
            <a:pPr marL="600075" lvl="1" indent="-257175">
              <a:buFont typeface="Arial" panose="020B0604020202020204" pitchFamily="34" charset="0"/>
              <a:buChar char="•"/>
            </a:pPr>
            <a:endParaRPr lang="en-US" sz="2000" b="1" dirty="0">
              <a:solidFill>
                <a:srgbClr val="002060"/>
              </a:solidFill>
            </a:endParaRPr>
          </a:p>
          <a:p>
            <a:pPr marL="600075" lvl="1" indent="-257175">
              <a:buFont typeface="Arial" panose="020B0604020202020204" pitchFamily="34" charset="0"/>
              <a:buChar char="•"/>
            </a:pPr>
            <a:endParaRPr lang="en-US" sz="2000" dirty="0">
              <a:solidFill>
                <a:srgbClr val="002060"/>
              </a:solidFill>
            </a:endParaRPr>
          </a:p>
          <a:p>
            <a:pPr marL="257175" indent="-257175"/>
            <a:endParaRPr lang="en-US" sz="2000" dirty="0">
              <a:solidFill>
                <a:srgbClr val="002060"/>
              </a:solidFill>
            </a:endParaRPr>
          </a:p>
        </p:txBody>
      </p:sp>
      <p:graphicFrame>
        <p:nvGraphicFramePr>
          <p:cNvPr id="4" name="Diagram 3">
            <a:extLst>
              <a:ext uri="{FF2B5EF4-FFF2-40B4-BE49-F238E27FC236}">
                <a16:creationId xmlns:a16="http://schemas.microsoft.com/office/drawing/2014/main" id="{6B84DCDD-3127-4D63-9C1E-7027D3713EC3}"/>
              </a:ext>
            </a:extLst>
          </p:cNvPr>
          <p:cNvGraphicFramePr/>
          <p:nvPr>
            <p:extLst>
              <p:ext uri="{D42A27DB-BD31-4B8C-83A1-F6EECF244321}">
                <p14:modId xmlns:p14="http://schemas.microsoft.com/office/powerpoint/2010/main" val="3198277699"/>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3469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77365-87C0-4FC3-BD1F-8747AAC4D677}"/>
              </a:ext>
            </a:extLst>
          </p:cNvPr>
          <p:cNvSpPr>
            <a:spLocks noGrp="1"/>
          </p:cNvSpPr>
          <p:nvPr>
            <p:ph type="title"/>
          </p:nvPr>
        </p:nvSpPr>
        <p:spPr>
          <a:xfrm>
            <a:off x="457200" y="242030"/>
            <a:ext cx="8229600" cy="786670"/>
          </a:xfrm>
        </p:spPr>
        <p:txBody>
          <a:bodyPr/>
          <a:lstStyle/>
          <a:p>
            <a:r>
              <a:rPr lang="en-US" dirty="0">
                <a:latin typeface="Arial"/>
                <a:cs typeface="Arial"/>
              </a:rPr>
              <a:t>Single Sign-On</a:t>
            </a:r>
            <a:endParaRPr lang="en-US" dirty="0"/>
          </a:p>
        </p:txBody>
      </p:sp>
      <p:sp>
        <p:nvSpPr>
          <p:cNvPr id="3" name="Content Placeholder 2">
            <a:extLst>
              <a:ext uri="{FF2B5EF4-FFF2-40B4-BE49-F238E27FC236}">
                <a16:creationId xmlns:a16="http://schemas.microsoft.com/office/drawing/2014/main" id="{4D883759-9592-450C-B880-197D064AD2FA}"/>
              </a:ext>
            </a:extLst>
          </p:cNvPr>
          <p:cNvSpPr>
            <a:spLocks noGrp="1"/>
          </p:cNvSpPr>
          <p:nvPr>
            <p:ph idx="1"/>
          </p:nvPr>
        </p:nvSpPr>
        <p:spPr>
          <a:xfrm>
            <a:off x="188259" y="1240652"/>
            <a:ext cx="2832847" cy="5023271"/>
          </a:xfrm>
        </p:spPr>
        <p:txBody>
          <a:bodyPr vert="horz" lIns="91440" tIns="45720" rIns="91440" bIns="45720" rtlCol="0" anchor="t">
            <a:noAutofit/>
          </a:bodyPr>
          <a:lstStyle/>
          <a:p>
            <a:r>
              <a:rPr lang="en-US" sz="1650" dirty="0">
                <a:latin typeface="Arial"/>
                <a:cs typeface="Arial"/>
              </a:rPr>
              <a:t>ATC uses OKTA Verify to integrate logins for  Banner Web, Blackboard, and your college ATC email applications. </a:t>
            </a:r>
          </a:p>
          <a:p>
            <a:r>
              <a:rPr lang="en-US" sz="1650" dirty="0">
                <a:latin typeface="Arial"/>
                <a:cs typeface="Arial"/>
              </a:rPr>
              <a:t>Please set up your account now! </a:t>
            </a:r>
          </a:p>
          <a:p>
            <a:r>
              <a:rPr lang="en-US" sz="1650" i="1" dirty="0">
                <a:latin typeface="Arial"/>
                <a:cs typeface="Arial"/>
              </a:rPr>
              <a:t>If you have trouble with your ATC account, please submit a support ticket at </a:t>
            </a:r>
            <a:r>
              <a:rPr lang="en-US" sz="1650" i="1" dirty="0">
                <a:latin typeface="Arial"/>
                <a:cs typeface="Arial"/>
                <a:hlinkClick r:id="rId2"/>
              </a:rPr>
              <a:t>www.athenstech.edu.</a:t>
            </a:r>
            <a:r>
              <a:rPr lang="en-US" sz="1650" i="1" dirty="0">
                <a:latin typeface="Arial"/>
                <a:cs typeface="Arial"/>
              </a:rPr>
              <a:t> Under “Current Students”, click on “Student Resources”, and then click on “Email Support &amp; Password Reset”.</a:t>
            </a:r>
          </a:p>
        </p:txBody>
      </p:sp>
      <p:graphicFrame>
        <p:nvGraphicFramePr>
          <p:cNvPr id="5" name="Diagram 4">
            <a:extLst>
              <a:ext uri="{FF2B5EF4-FFF2-40B4-BE49-F238E27FC236}">
                <a16:creationId xmlns:a16="http://schemas.microsoft.com/office/drawing/2014/main" id="{C6C42CB1-945E-435B-91B3-027999B209BE}"/>
              </a:ext>
            </a:extLst>
          </p:cNvPr>
          <p:cNvGraphicFramePr/>
          <p:nvPr>
            <p:extLst>
              <p:ext uri="{D42A27DB-BD31-4B8C-83A1-F6EECF244321}">
                <p14:modId xmlns:p14="http://schemas.microsoft.com/office/powerpoint/2010/main" val="3228129957"/>
              </p:ext>
            </p:extLst>
          </p:nvPr>
        </p:nvGraphicFramePr>
        <p:xfrm>
          <a:off x="3021106" y="124065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63518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A7C07-A156-42A7-AAFA-29B369F3292D}"/>
              </a:ext>
            </a:extLst>
          </p:cNvPr>
          <p:cNvSpPr>
            <a:spLocks noGrp="1"/>
          </p:cNvSpPr>
          <p:nvPr>
            <p:ph type="title"/>
          </p:nvPr>
        </p:nvSpPr>
        <p:spPr>
          <a:xfrm>
            <a:off x="457200" y="342595"/>
            <a:ext cx="8229600" cy="759640"/>
          </a:xfrm>
        </p:spPr>
        <p:txBody>
          <a:bodyPr>
            <a:normAutofit fontScale="90000"/>
          </a:bodyPr>
          <a:lstStyle/>
          <a:p>
            <a:r>
              <a:rPr lang="en-US" dirty="0"/>
              <a:t>ATC Email Account</a:t>
            </a:r>
          </a:p>
        </p:txBody>
      </p:sp>
      <p:sp>
        <p:nvSpPr>
          <p:cNvPr id="3" name="Content Placeholder 2">
            <a:extLst>
              <a:ext uri="{FF2B5EF4-FFF2-40B4-BE49-F238E27FC236}">
                <a16:creationId xmlns:a16="http://schemas.microsoft.com/office/drawing/2014/main" id="{C578C3B2-2777-4126-AEC9-0E37598B313B}"/>
              </a:ext>
            </a:extLst>
          </p:cNvPr>
          <p:cNvSpPr>
            <a:spLocks noGrp="1"/>
          </p:cNvSpPr>
          <p:nvPr>
            <p:ph idx="1"/>
          </p:nvPr>
        </p:nvSpPr>
        <p:spPr>
          <a:xfrm>
            <a:off x="5435693" y="1260137"/>
            <a:ext cx="3251107" cy="2470785"/>
          </a:xfrm>
        </p:spPr>
        <p:txBody>
          <a:bodyPr>
            <a:noAutofit/>
          </a:bodyPr>
          <a:lstStyle/>
          <a:p>
            <a:pPr marL="274320" lvl="1">
              <a:spcBef>
                <a:spcPts val="0"/>
              </a:spcBef>
              <a:buFont typeface="Arial" panose="020B0604020202020204" pitchFamily="34" charset="0"/>
              <a:buChar char="•"/>
              <a:defRPr/>
            </a:pPr>
            <a:r>
              <a:rPr kumimoji="0" lang="en-US" sz="15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Please ensure that you have access to your ATC email account before classes begin</a:t>
            </a:r>
            <a:r>
              <a:rPr lang="en-US" sz="1550" dirty="0">
                <a:solidFill>
                  <a:prstClr val="black"/>
                </a:solidFill>
              </a:rPr>
              <a:t>.</a:t>
            </a:r>
            <a:endParaRPr kumimoji="0" lang="en-US" sz="15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74320" indent="-285750">
              <a:spcBef>
                <a:spcPts val="0"/>
              </a:spcBef>
            </a:pPr>
            <a:r>
              <a:rPr lang="en-US" sz="1550" dirty="0">
                <a:solidFill>
                  <a:srgbClr val="000000"/>
                </a:solidFill>
                <a:effectLst/>
                <a:ea typeface="Calibri" panose="020F0502020204030204" pitchFamily="34" charset="0"/>
              </a:rPr>
              <a:t>You must check your ATC accounts daily, especially your ATC student email and Blackboard. Important information will be sent to you through your ATC student email account.  </a:t>
            </a:r>
          </a:p>
          <a:p>
            <a:pPr marL="274320" indent="-285750">
              <a:lnSpc>
                <a:spcPct val="107000"/>
              </a:lnSpc>
              <a:spcBef>
                <a:spcPts val="0"/>
              </a:spcBef>
            </a:pPr>
            <a:r>
              <a:rPr lang="en-US" sz="1550" dirty="0">
                <a:solidFill>
                  <a:srgbClr val="000000"/>
                </a:solidFill>
                <a:effectLst/>
                <a:ea typeface="Calibri" panose="020F0502020204030204" pitchFamily="34" charset="0"/>
              </a:rPr>
              <a:t>Information about dual enrollment registration, funding, balances, and messages from ATC instructors will be communicated to you through your ATC student email.</a:t>
            </a:r>
          </a:p>
          <a:p>
            <a:pPr marL="0" indent="0">
              <a:lnSpc>
                <a:spcPct val="107000"/>
              </a:lnSpc>
              <a:spcBef>
                <a:spcPts val="0"/>
              </a:spcBef>
              <a:buNone/>
            </a:pPr>
            <a:endParaRPr lang="en-US" sz="1550" dirty="0">
              <a:solidFill>
                <a:srgbClr val="000000"/>
              </a:solidFill>
              <a:effectLst/>
              <a:ea typeface="Calibri" panose="020F0502020204030204" pitchFamily="34" charset="0"/>
            </a:endParaRPr>
          </a:p>
          <a:p>
            <a:pPr algn="ctr">
              <a:lnSpc>
                <a:spcPct val="107000"/>
              </a:lnSpc>
              <a:spcBef>
                <a:spcPts val="0"/>
              </a:spcBef>
              <a:buFont typeface="Wingdings" panose="05000000000000000000" pitchFamily="2" charset="2"/>
              <a:buChar char="v"/>
            </a:pPr>
            <a:r>
              <a:rPr lang="en-US" sz="1550" dirty="0">
                <a:solidFill>
                  <a:srgbClr val="000000"/>
                </a:solidFill>
                <a:effectLst/>
                <a:ea typeface="Calibri" panose="020F0502020204030204" pitchFamily="34" charset="0"/>
              </a:rPr>
              <a:t>You will be responsible for the information sent to you.</a:t>
            </a:r>
            <a:endParaRPr lang="en-US" sz="1550" dirty="0">
              <a:effectLst/>
              <a:ea typeface="Calibri" panose="020F0502020204030204" pitchFamily="34" charset="0"/>
            </a:endParaRPr>
          </a:p>
          <a:p>
            <a:endParaRPr lang="en-US" sz="1550" b="1" dirty="0">
              <a:latin typeface="+mj-lt"/>
            </a:endParaRPr>
          </a:p>
        </p:txBody>
      </p:sp>
      <p:sp>
        <p:nvSpPr>
          <p:cNvPr id="4" name="TextBox 3">
            <a:extLst>
              <a:ext uri="{FF2B5EF4-FFF2-40B4-BE49-F238E27FC236}">
                <a16:creationId xmlns:a16="http://schemas.microsoft.com/office/drawing/2014/main" id="{B58C779D-F828-43E2-87D9-6EFC2F40C5C5}"/>
              </a:ext>
            </a:extLst>
          </p:cNvPr>
          <p:cNvSpPr txBox="1"/>
          <p:nvPr/>
        </p:nvSpPr>
        <p:spPr>
          <a:xfrm>
            <a:off x="315165" y="1260137"/>
            <a:ext cx="4391305" cy="1523494"/>
          </a:xfrm>
          <a:prstGeom prst="rect">
            <a:avLst/>
          </a:prstGeom>
          <a:noFill/>
        </p:spPr>
        <p:txBody>
          <a:bodyPr wrap="square" rtlCol="0">
            <a:spAutoFit/>
          </a:bodyPr>
          <a:lstStyle/>
          <a:p>
            <a:pPr marL="285750" indent="-285750">
              <a:buFont typeface="Arial" panose="020B0604020202020204" pitchFamily="34" charset="0"/>
              <a:buChar char="•"/>
            </a:pPr>
            <a:r>
              <a:rPr lang="en-US" sz="1550" dirty="0">
                <a:latin typeface="Arial" panose="020B0604020202020204" pitchFamily="34" charset="0"/>
                <a:cs typeface="Arial" panose="020B0604020202020204" pitchFamily="34" charset="0"/>
              </a:rPr>
              <a:t>Your email address at Athens Technical College will be your first name, last name, and the last 3 digits of your student ID followed by @student.athenstech.edu. </a:t>
            </a:r>
          </a:p>
          <a:p>
            <a:pPr lvl="2"/>
            <a:r>
              <a:rPr lang="en-US" sz="1550" dirty="0">
                <a:latin typeface="Arial" panose="020B0604020202020204" pitchFamily="34" charset="0"/>
                <a:cs typeface="Arial" panose="020B0604020202020204" pitchFamily="34" charset="0"/>
              </a:rPr>
              <a:t>Example:  </a:t>
            </a:r>
            <a:r>
              <a:rPr lang="en-US" sz="1550" dirty="0">
                <a:latin typeface="Arial" panose="020B0604020202020204" pitchFamily="34" charset="0"/>
                <a:cs typeface="Arial" panose="020B0604020202020204" pitchFamily="34" charset="0"/>
                <a:hlinkClick r:id="rId2"/>
              </a:rPr>
              <a:t>johndoe123@student.athenstech.edu</a:t>
            </a:r>
            <a:r>
              <a:rPr lang="en-US" sz="1550" dirty="0">
                <a:latin typeface="Arial" panose="020B0604020202020204" pitchFamily="34" charset="0"/>
                <a:cs typeface="Arial" panose="020B0604020202020204" pitchFamily="34" charset="0"/>
              </a:rPr>
              <a:t> </a:t>
            </a:r>
            <a:endParaRPr lang="en-US" sz="1550" dirty="0"/>
          </a:p>
        </p:txBody>
      </p:sp>
      <p:pic>
        <p:nvPicPr>
          <p:cNvPr id="3074" name="Picture 2" descr="Student Resources – Athens Technical ...">
            <a:extLst>
              <a:ext uri="{FF2B5EF4-FFF2-40B4-BE49-F238E27FC236}">
                <a16:creationId xmlns:a16="http://schemas.microsoft.com/office/drawing/2014/main" id="{19FF69B3-D887-4CAB-B02B-8B2F452823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013253"/>
            <a:ext cx="4412116" cy="247078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164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457200" y="457482"/>
            <a:ext cx="8229600" cy="716230"/>
          </a:xfrm>
        </p:spPr>
        <p:txBody>
          <a:bodyPr>
            <a:noAutofit/>
          </a:bodyPr>
          <a:lstStyle/>
          <a:p>
            <a:pPr fontAlgn="base"/>
            <a:r>
              <a:rPr lang="en-US" sz="3800" u="sng" dirty="0"/>
              <a:t>Student ID, Parking Decals, and Textbooks/Access Codes</a:t>
            </a:r>
            <a:r>
              <a:rPr lang="en-US" sz="3800" dirty="0"/>
              <a:t> </a:t>
            </a:r>
          </a:p>
        </p:txBody>
      </p:sp>
      <p:sp>
        <p:nvSpPr>
          <p:cNvPr id="111619" name="Rectangle 3"/>
          <p:cNvSpPr>
            <a:spLocks noGrp="1" noChangeArrowheads="1"/>
          </p:cNvSpPr>
          <p:nvPr>
            <p:ph idx="1"/>
          </p:nvPr>
        </p:nvSpPr>
        <p:spPr>
          <a:xfrm>
            <a:off x="457201" y="1485619"/>
            <a:ext cx="8153399" cy="4914899"/>
          </a:xfrm>
        </p:spPr>
        <p:txBody>
          <a:bodyPr>
            <a:noAutofit/>
          </a:bodyPr>
          <a:lstStyle/>
          <a:p>
            <a:pPr>
              <a:lnSpc>
                <a:spcPct val="110000"/>
              </a:lnSpc>
              <a:defRPr/>
            </a:pPr>
            <a:r>
              <a:rPr lang="en-US" sz="1450" dirty="0"/>
              <a:t>Student ID Card</a:t>
            </a:r>
          </a:p>
          <a:p>
            <a:pPr lvl="1">
              <a:lnSpc>
                <a:spcPct val="110000"/>
              </a:lnSpc>
              <a:defRPr/>
            </a:pPr>
            <a:r>
              <a:rPr lang="en-US" sz="1450" dirty="0"/>
              <a:t>Visit the Student Activities Center at any ATC campus to obtain your Student ID card. </a:t>
            </a:r>
          </a:p>
          <a:p>
            <a:pPr>
              <a:lnSpc>
                <a:spcPct val="110000"/>
              </a:lnSpc>
              <a:defRPr/>
            </a:pPr>
            <a:r>
              <a:rPr lang="en-US" sz="1450" dirty="0"/>
              <a:t>Parking Decals</a:t>
            </a:r>
          </a:p>
          <a:p>
            <a:pPr lvl="1">
              <a:lnSpc>
                <a:spcPct val="110000"/>
              </a:lnSpc>
              <a:defRPr/>
            </a:pPr>
            <a:r>
              <a:rPr lang="en-US" sz="1450" dirty="0"/>
              <a:t>Visit the Office of Admissions front desk at any ATC campus to receive your parking decal. </a:t>
            </a:r>
          </a:p>
          <a:p>
            <a:pPr lvl="1">
              <a:lnSpc>
                <a:spcPct val="110000"/>
              </a:lnSpc>
              <a:defRPr/>
            </a:pPr>
            <a:r>
              <a:rPr lang="en-US" sz="1450" dirty="0"/>
              <a:t>Display the parking decal in your vehicle to avoid parking violations. </a:t>
            </a:r>
          </a:p>
          <a:p>
            <a:pPr>
              <a:lnSpc>
                <a:spcPct val="110000"/>
              </a:lnSpc>
              <a:defRPr/>
            </a:pPr>
            <a:r>
              <a:rPr lang="en-US" sz="1450" dirty="0"/>
              <a:t>Textbooks and Access Codes</a:t>
            </a:r>
          </a:p>
          <a:p>
            <a:pPr lvl="1">
              <a:lnSpc>
                <a:spcPct val="110000"/>
              </a:lnSpc>
              <a:defRPr/>
            </a:pPr>
            <a:r>
              <a:rPr lang="en-US" sz="1450" dirty="0"/>
              <a:t>Visit the ATC Library to obtain your free textbooks and/or virtual textbook access codes. </a:t>
            </a:r>
          </a:p>
          <a:p>
            <a:pPr lvl="1">
              <a:lnSpc>
                <a:spcPct val="110000"/>
              </a:lnSpc>
              <a:defRPr/>
            </a:pPr>
            <a:r>
              <a:rPr lang="en-US" sz="1450" dirty="0"/>
              <a:t>Textbooks and/or access codes can be picked up on the first day of class unless earlier pickup is arranged. You must have your student ID card to claim your textbooks and/or access codes.</a:t>
            </a:r>
          </a:p>
          <a:p>
            <a:pPr lvl="1">
              <a:lnSpc>
                <a:spcPct val="110000"/>
              </a:lnSpc>
              <a:defRPr/>
            </a:pPr>
            <a:r>
              <a:rPr lang="en-US" sz="1450" b="1" dirty="0"/>
              <a:t>Do not buy </a:t>
            </a:r>
            <a:r>
              <a:rPr lang="en-US" sz="1450" dirty="0"/>
              <a:t>textbooks or access codes for your DE classes as they are free for DE students.</a:t>
            </a:r>
          </a:p>
          <a:p>
            <a:pPr lvl="1">
              <a:lnSpc>
                <a:spcPct val="110000"/>
              </a:lnSpc>
              <a:defRPr/>
            </a:pPr>
            <a:r>
              <a:rPr kumimoji="0" lang="en-US" sz="14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 must return </a:t>
            </a:r>
            <a:r>
              <a:rPr kumimoji="0" lang="en-US" sz="145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physical textbooks to the library at the end of each semester, or you will be responsible for payment of the textbooks.</a:t>
            </a:r>
            <a:endParaRPr lang="en-US" sz="1450" dirty="0"/>
          </a:p>
          <a:p>
            <a:pPr lvl="1">
              <a:lnSpc>
                <a:spcPct val="110000"/>
              </a:lnSpc>
              <a:defRPr/>
            </a:pPr>
            <a:r>
              <a:rPr lang="en-US" sz="1450" dirty="0"/>
              <a:t>Email </a:t>
            </a:r>
            <a:r>
              <a:rPr lang="en-US" sz="1450" dirty="0">
                <a:hlinkClick r:id="rId2"/>
              </a:rPr>
              <a:t>libraryservices@athenstech.edu</a:t>
            </a:r>
            <a:r>
              <a:rPr lang="en-US" sz="1450" dirty="0"/>
              <a:t> to arrange for early pickup or have your textbooks sent to the Elbert or Walton campus. </a:t>
            </a:r>
          </a:p>
        </p:txBody>
      </p:sp>
      <p:sp>
        <p:nvSpPr>
          <p:cNvPr id="111620" name="Rectangle 4"/>
          <p:cNvSpPr>
            <a:spLocks noChangeArrowheads="1"/>
          </p:cNvSpPr>
          <p:nvPr/>
        </p:nvSpPr>
        <p:spPr bwMode="auto">
          <a:xfrm>
            <a:off x="533400" y="3581400"/>
            <a:ext cx="8229600" cy="2286000"/>
          </a:xfrm>
          <a:prstGeom prst="rect">
            <a:avLst/>
          </a:prstGeom>
          <a:noFill/>
          <a:ln w="9525">
            <a:noFill/>
            <a:miter lim="800000"/>
            <a:headEnd/>
            <a:tailEnd/>
          </a:ln>
          <a:effectLst/>
        </p:spPr>
        <p:txBody>
          <a:bodyPr anchor="ctr"/>
          <a:lstStyle/>
          <a:p>
            <a:pPr algn="ctr" eaLnBrk="1" hangingPunct="1">
              <a:defRPr/>
            </a:pPr>
            <a:endParaRPr lang="en-US" sz="4400">
              <a:solidFill>
                <a:schemeClr val="tx2"/>
              </a:solidFill>
              <a:effectLst>
                <a:outerShdw blurRad="38100" dist="38100" dir="2700000" algn="tl">
                  <a:srgbClr val="000000"/>
                </a:outerShdw>
              </a:effectLst>
            </a:endParaRPr>
          </a:p>
        </p:txBody>
      </p:sp>
    </p:spTree>
    <p:extLst>
      <p:ext uri="{BB962C8B-B14F-4D97-AF65-F5344CB8AC3E}">
        <p14:creationId xmlns:p14="http://schemas.microsoft.com/office/powerpoint/2010/main" val="997411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77365-87C0-4FC3-BD1F-8747AAC4D677}"/>
              </a:ext>
            </a:extLst>
          </p:cNvPr>
          <p:cNvSpPr>
            <a:spLocks noGrp="1"/>
          </p:cNvSpPr>
          <p:nvPr>
            <p:ph type="title"/>
          </p:nvPr>
        </p:nvSpPr>
        <p:spPr>
          <a:xfrm>
            <a:off x="457200" y="274638"/>
            <a:ext cx="8229600" cy="782637"/>
          </a:xfrm>
        </p:spPr>
        <p:txBody>
          <a:bodyPr>
            <a:normAutofit/>
          </a:bodyPr>
          <a:lstStyle/>
          <a:p>
            <a:r>
              <a:rPr lang="en-US" sz="4000" dirty="0">
                <a:latin typeface="Arial"/>
                <a:cs typeface="Arial"/>
              </a:rPr>
              <a:t>Orientation Assignments</a:t>
            </a:r>
            <a:endParaRPr lang="en-US" sz="4000" dirty="0"/>
          </a:p>
        </p:txBody>
      </p:sp>
      <p:sp>
        <p:nvSpPr>
          <p:cNvPr id="3" name="Content Placeholder 2">
            <a:extLst>
              <a:ext uri="{FF2B5EF4-FFF2-40B4-BE49-F238E27FC236}">
                <a16:creationId xmlns:a16="http://schemas.microsoft.com/office/drawing/2014/main" id="{4D883759-9592-450C-B880-197D064AD2FA}"/>
              </a:ext>
            </a:extLst>
          </p:cNvPr>
          <p:cNvSpPr>
            <a:spLocks noGrp="1"/>
          </p:cNvSpPr>
          <p:nvPr>
            <p:ph idx="1"/>
          </p:nvPr>
        </p:nvSpPr>
        <p:spPr>
          <a:xfrm>
            <a:off x="372035" y="1216349"/>
            <a:ext cx="8399929" cy="4425302"/>
          </a:xfrm>
        </p:spPr>
        <p:txBody>
          <a:bodyPr vert="horz" lIns="91440" tIns="45720" rIns="91440" bIns="45720" rtlCol="0" anchor="t">
            <a:noAutofit/>
          </a:bodyPr>
          <a:lstStyle/>
          <a:p>
            <a:pPr marL="400050" indent="-285750"/>
            <a:r>
              <a:rPr lang="en-US" sz="1750" dirty="0"/>
              <a:t>You will need to complete two online assignments as a new Athens Technical College student.</a:t>
            </a:r>
          </a:p>
          <a:p>
            <a:pPr marL="800100" lvl="1"/>
            <a:r>
              <a:rPr lang="en-US" sz="1750" u="sng" dirty="0"/>
              <a:t>How to Access the Online E-Learning/Blackboard Orientation</a:t>
            </a:r>
          </a:p>
          <a:p>
            <a:pPr marL="1714500" lvl="3" indent="-342900">
              <a:buAutoNum type="arabicPeriod"/>
            </a:pPr>
            <a:r>
              <a:rPr lang="en-US" sz="1750" dirty="0"/>
              <a:t>Visit the ATC website at </a:t>
            </a:r>
            <a:r>
              <a:rPr lang="en-US" sz="1750" dirty="0">
                <a:hlinkClick r:id="rId2"/>
              </a:rPr>
              <a:t>www.athenstech.edu</a:t>
            </a:r>
            <a:r>
              <a:rPr lang="en-US" sz="1750" dirty="0"/>
              <a:t>.</a:t>
            </a:r>
          </a:p>
          <a:p>
            <a:pPr marL="1714500" lvl="3" indent="-342900">
              <a:buAutoNum type="arabicPeriod"/>
            </a:pPr>
            <a:r>
              <a:rPr lang="en-US" sz="1750" dirty="0"/>
              <a:t>Under “Admissions”, click on “Newly Accepted Students”.</a:t>
            </a:r>
          </a:p>
          <a:p>
            <a:pPr marL="1714500" lvl="3" indent="-342900">
              <a:buAutoNum type="arabicPeriod"/>
            </a:pPr>
            <a:r>
              <a:rPr lang="en-US" sz="1750" dirty="0"/>
              <a:t>Under “Next Steps for New Students”, scroll down to where it reads, “Learn How to Use Blackboard”.</a:t>
            </a:r>
          </a:p>
          <a:p>
            <a:pPr marL="1714500" lvl="3" indent="-342900">
              <a:buAutoNum type="arabicPeriod"/>
            </a:pPr>
            <a:r>
              <a:rPr lang="en-US" sz="1750" dirty="0"/>
              <a:t>Click on “View Online Learning Resources”. Once you have reviewed that page, click the back button and click on “Complete the Blackboard Orientation”.</a:t>
            </a:r>
          </a:p>
        </p:txBody>
      </p:sp>
      <p:pic>
        <p:nvPicPr>
          <p:cNvPr id="4" name="Picture 3">
            <a:extLst>
              <a:ext uri="{FF2B5EF4-FFF2-40B4-BE49-F238E27FC236}">
                <a16:creationId xmlns:a16="http://schemas.microsoft.com/office/drawing/2014/main" id="{9C616204-379D-4A89-9239-DAB730EA9F45}"/>
              </a:ext>
            </a:extLst>
          </p:cNvPr>
          <p:cNvPicPr>
            <a:picLocks noChangeAspect="1"/>
          </p:cNvPicPr>
          <p:nvPr/>
        </p:nvPicPr>
        <p:blipFill>
          <a:blip r:embed="rId3"/>
          <a:stretch>
            <a:fillRect/>
          </a:stretch>
        </p:blipFill>
        <p:spPr>
          <a:xfrm>
            <a:off x="2819756" y="4281159"/>
            <a:ext cx="3522415" cy="1919623"/>
          </a:xfrm>
          <a:prstGeom prst="rect">
            <a:avLst/>
          </a:prstGeom>
          <a:ln>
            <a:noFill/>
          </a:ln>
          <a:effectLst>
            <a:softEdge rad="112500"/>
          </a:effectLst>
        </p:spPr>
      </p:pic>
    </p:spTree>
    <p:extLst>
      <p:ext uri="{BB962C8B-B14F-4D97-AF65-F5344CB8AC3E}">
        <p14:creationId xmlns:p14="http://schemas.microsoft.com/office/powerpoint/2010/main" val="873071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77365-87C0-4FC3-BD1F-8747AAC4D677}"/>
              </a:ext>
            </a:extLst>
          </p:cNvPr>
          <p:cNvSpPr>
            <a:spLocks noGrp="1"/>
          </p:cNvSpPr>
          <p:nvPr>
            <p:ph type="title"/>
          </p:nvPr>
        </p:nvSpPr>
        <p:spPr>
          <a:xfrm>
            <a:off x="457200" y="274638"/>
            <a:ext cx="8229600" cy="782637"/>
          </a:xfrm>
        </p:spPr>
        <p:txBody>
          <a:bodyPr>
            <a:normAutofit fontScale="90000"/>
          </a:bodyPr>
          <a:lstStyle/>
          <a:p>
            <a:r>
              <a:rPr lang="en-US" dirty="0">
                <a:latin typeface="Arial"/>
                <a:cs typeface="Arial"/>
              </a:rPr>
              <a:t>Orientation Assignments Cont’d</a:t>
            </a:r>
            <a:endParaRPr lang="en-US" dirty="0"/>
          </a:p>
        </p:txBody>
      </p:sp>
      <p:sp>
        <p:nvSpPr>
          <p:cNvPr id="3" name="Content Placeholder 2">
            <a:extLst>
              <a:ext uri="{FF2B5EF4-FFF2-40B4-BE49-F238E27FC236}">
                <a16:creationId xmlns:a16="http://schemas.microsoft.com/office/drawing/2014/main" id="{4D883759-9592-450C-B880-197D064AD2FA}"/>
              </a:ext>
            </a:extLst>
          </p:cNvPr>
          <p:cNvSpPr>
            <a:spLocks noGrp="1"/>
          </p:cNvSpPr>
          <p:nvPr>
            <p:ph idx="1"/>
          </p:nvPr>
        </p:nvSpPr>
        <p:spPr>
          <a:xfrm>
            <a:off x="372035" y="1171524"/>
            <a:ext cx="8399929" cy="4425302"/>
          </a:xfrm>
        </p:spPr>
        <p:txBody>
          <a:bodyPr vert="horz" lIns="91440" tIns="45720" rIns="91440" bIns="45720" rtlCol="0" anchor="t">
            <a:noAutofit/>
          </a:bodyPr>
          <a:lstStyle/>
          <a:p>
            <a:pPr marL="400050" indent="-285750"/>
            <a:r>
              <a:rPr lang="en-US" sz="1750" dirty="0"/>
              <a:t>You will need to complete two online assignments as a new Athens Technical College student.</a:t>
            </a:r>
          </a:p>
          <a:p>
            <a:pPr marL="800100" lvl="1"/>
            <a:r>
              <a:rPr lang="en-US" sz="1750" u="sng" dirty="0"/>
              <a:t>How to Access the Online New Student Orientation</a:t>
            </a:r>
          </a:p>
          <a:p>
            <a:pPr marL="1714500" lvl="3" indent="-342900">
              <a:buAutoNum type="arabicPeriod"/>
            </a:pPr>
            <a:r>
              <a:rPr lang="en-US" sz="1750" dirty="0"/>
              <a:t>Visit the ATC website at </a:t>
            </a:r>
            <a:r>
              <a:rPr lang="en-US" sz="1750" dirty="0">
                <a:hlinkClick r:id="rId2"/>
              </a:rPr>
              <a:t>www.athenstech.edu</a:t>
            </a:r>
            <a:r>
              <a:rPr lang="en-US" sz="1750" dirty="0"/>
              <a:t>.</a:t>
            </a:r>
          </a:p>
          <a:p>
            <a:pPr marL="1714500" lvl="3" indent="-342900">
              <a:buAutoNum type="arabicPeriod"/>
            </a:pPr>
            <a:r>
              <a:rPr lang="en-US" sz="1750" dirty="0"/>
              <a:t>Under “Admissions”, click on “Newly Accepted Students”.</a:t>
            </a:r>
          </a:p>
          <a:p>
            <a:pPr marL="1714500" lvl="3" indent="-342900">
              <a:buAutoNum type="arabicPeriod"/>
            </a:pPr>
            <a:r>
              <a:rPr lang="en-US" sz="1750" dirty="0"/>
              <a:t>Under “Next Steps for New Students”, scroll down to the bottom of the page where it reads, “New Student Orientation”.</a:t>
            </a:r>
          </a:p>
          <a:p>
            <a:pPr marL="1714500" lvl="3" indent="-342900">
              <a:buAutoNum type="arabicPeriod"/>
            </a:pPr>
            <a:r>
              <a:rPr lang="en-US" sz="1750" dirty="0"/>
              <a:t>Click on “Virtual New Student Orientation”. </a:t>
            </a:r>
          </a:p>
          <a:p>
            <a:pPr marL="1371600" lvl="3" indent="0">
              <a:buNone/>
            </a:pPr>
            <a:endParaRPr lang="en-US" sz="1750" dirty="0"/>
          </a:p>
          <a:p>
            <a:pPr marL="857250" lvl="1" indent="-342900">
              <a:buFont typeface="Wingdings" panose="05000000000000000000" pitchFamily="2" charset="2"/>
              <a:buChar char="v"/>
            </a:pPr>
            <a:r>
              <a:rPr lang="en-US" sz="1750" dirty="0"/>
              <a:t>You must pass both assessments to receive credit for completion.</a:t>
            </a:r>
          </a:p>
        </p:txBody>
      </p:sp>
      <p:pic>
        <p:nvPicPr>
          <p:cNvPr id="4098" name="Picture 2" descr="Dual Enrollment – Athens Technical College">
            <a:extLst>
              <a:ext uri="{FF2B5EF4-FFF2-40B4-BE49-F238E27FC236}">
                <a16:creationId xmlns:a16="http://schemas.microsoft.com/office/drawing/2014/main" id="{80291CB8-1F4D-4455-B97D-846715918B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8903" y="4419599"/>
            <a:ext cx="3106191" cy="17394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373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2710</TotalTime>
  <Words>4072</Words>
  <Application>Microsoft Office PowerPoint</Application>
  <PresentationFormat>On-screen Show (4:3)</PresentationFormat>
  <Paragraphs>247</Paragraphs>
  <Slides>29</Slides>
  <Notes>4</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29</vt:i4>
      </vt:variant>
    </vt:vector>
  </HeadingPairs>
  <TitlesOfParts>
    <vt:vector size="41" baseType="lpstr">
      <vt:lpstr>Arial</vt:lpstr>
      <vt:lpstr>Calibri</vt:lpstr>
      <vt:lpstr>Symbol</vt:lpstr>
      <vt:lpstr>Times New Roman</vt:lpstr>
      <vt:lpstr>Wingdings</vt:lpstr>
      <vt:lpstr>Office Theme</vt:lpstr>
      <vt:lpstr>1_Custom Design</vt:lpstr>
      <vt:lpstr>Custom Design</vt:lpstr>
      <vt:lpstr>2_Custom Design</vt:lpstr>
      <vt:lpstr>6_Custom Design</vt:lpstr>
      <vt:lpstr>4_Custom Design</vt:lpstr>
      <vt:lpstr>5_Custom Design</vt:lpstr>
      <vt:lpstr>Dual Enrollment  New Student Orientation  at  Athens Technical College</vt:lpstr>
      <vt:lpstr>Welcome to Athens Technical College Dual Enrollment!</vt:lpstr>
      <vt:lpstr>Who is My Dual Enrollment Coordinator?</vt:lpstr>
      <vt:lpstr>ATC Student ID Number</vt:lpstr>
      <vt:lpstr>Single Sign-On</vt:lpstr>
      <vt:lpstr>ATC Email Account</vt:lpstr>
      <vt:lpstr>Student ID, Parking Decals, and Textbooks/Access Codes </vt:lpstr>
      <vt:lpstr>Orientation Assignments</vt:lpstr>
      <vt:lpstr>Orientation Assignments Cont’d</vt:lpstr>
      <vt:lpstr>Advisement and Registration</vt:lpstr>
      <vt:lpstr>What Will My Class Schedule Look Like?</vt:lpstr>
      <vt:lpstr>Attendance and Exams</vt:lpstr>
      <vt:lpstr>No-Show Reporting</vt:lpstr>
      <vt:lpstr>Drop/Add at ATC</vt:lpstr>
      <vt:lpstr>Withdrawals at ATC</vt:lpstr>
      <vt:lpstr>Classroom Behavior Expectations</vt:lpstr>
      <vt:lpstr>Student Conduct</vt:lpstr>
      <vt:lpstr>Academic Integrity</vt:lpstr>
      <vt:lpstr>Student Support Services</vt:lpstr>
      <vt:lpstr>Financial Aid for DE Students</vt:lpstr>
      <vt:lpstr>GAFutures</vt:lpstr>
      <vt:lpstr>Applying for Funding</vt:lpstr>
      <vt:lpstr>ACE Grant</vt:lpstr>
      <vt:lpstr>ACE Grant Application</vt:lpstr>
      <vt:lpstr>Using HOPE Career Grant</vt:lpstr>
      <vt:lpstr>Satisfactory Academic Progress</vt:lpstr>
      <vt:lpstr>Satisfactory Academic Progress Cont’d</vt:lpstr>
      <vt:lpstr>Family Educational Rights and Privacy Act (FERPA)</vt:lpstr>
      <vt:lpstr>Thank You for Your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here to add the Title</dc:title>
  <dc:creator>Barreto, Natasha</dc:creator>
  <cp:lastModifiedBy>Zinker, Jannah</cp:lastModifiedBy>
  <cp:revision>360</cp:revision>
  <cp:lastPrinted>2022-09-29T19:32:14Z</cp:lastPrinted>
  <dcterms:created xsi:type="dcterms:W3CDTF">2013-04-29T13:52:06Z</dcterms:created>
  <dcterms:modified xsi:type="dcterms:W3CDTF">2026-01-16T13:48:38Z</dcterms:modified>
</cp:coreProperties>
</file>